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4"/>
    <p:sldMasterId id="2147483660" r:id="rId5"/>
  </p:sldMasterIdLst>
  <p:notesMasterIdLst>
    <p:notesMasterId r:id="rId7"/>
  </p:notesMasterIdLst>
  <p:sldIdLst>
    <p:sldId id="256" r:id="rId6"/>
  </p:sldIdLst>
  <p:sldSz cx="30260925" cy="42795825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7D74"/>
    <a:srgbClr val="C55C0D"/>
    <a:srgbClr val="F07314"/>
    <a:srgbClr val="4FAB9C"/>
    <a:srgbClr val="DC660E"/>
    <a:srgbClr val="51968C"/>
    <a:srgbClr val="16665E"/>
    <a:srgbClr val="62BDAF"/>
    <a:srgbClr val="DEE1E6"/>
    <a:srgbClr val="C99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6E6A21-1E16-1E4B-FF96-05E971001C94}" v="13" dt="2023-11-12T23:44:42.344"/>
    <p1510:client id="{25806B39-DAD8-410C-8857-FB4C295293E6}" v="231" dt="2023-11-08T13:54:50.100"/>
    <p1510:client id="{6D7E4A20-867C-B746-05DF-550F008E06EA}" v="90" dt="2023-11-08T14:10:59.1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1716" y="-3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ti, Louise" userId="S::louise.corti@ons.gov.uk::c81b185b-fc1c-4047-ab32-40b88c84342d" providerId="AD" clId="Web-{6D7E4A20-867C-B746-05DF-550F008E06EA}"/>
    <pc:docChg chg="modSld">
      <pc:chgData name="Corti, Louise" userId="S::louise.corti@ons.gov.uk::c81b185b-fc1c-4047-ab32-40b88c84342d" providerId="AD" clId="Web-{6D7E4A20-867C-B746-05DF-550F008E06EA}" dt="2023-11-08T14:10:59.142" v="77" actId="1076"/>
      <pc:docMkLst>
        <pc:docMk/>
      </pc:docMkLst>
      <pc:sldChg chg="modSp">
        <pc:chgData name="Corti, Louise" userId="S::louise.corti@ons.gov.uk::c81b185b-fc1c-4047-ab32-40b88c84342d" providerId="AD" clId="Web-{6D7E4A20-867C-B746-05DF-550F008E06EA}" dt="2023-11-08T14:10:59.142" v="77" actId="1076"/>
        <pc:sldMkLst>
          <pc:docMk/>
          <pc:sldMk cId="109857222" sldId="256"/>
        </pc:sldMkLst>
        <pc:spChg chg="mod">
          <ac:chgData name="Corti, Louise" userId="S::louise.corti@ons.gov.uk::c81b185b-fc1c-4047-ab32-40b88c84342d" providerId="AD" clId="Web-{6D7E4A20-867C-B746-05DF-550F008E06EA}" dt="2023-11-08T14:09:04.482" v="36" actId="1076"/>
          <ac:spMkLst>
            <pc:docMk/>
            <pc:sldMk cId="109857222" sldId="256"/>
            <ac:spMk id="21" creationId="{66756D48-7AAA-B107-C478-FD7452FBC65C}"/>
          </ac:spMkLst>
        </pc:spChg>
        <pc:spChg chg="mod">
          <ac:chgData name="Corti, Louise" userId="S::louise.corti@ons.gov.uk::c81b185b-fc1c-4047-ab32-40b88c84342d" providerId="AD" clId="Web-{6D7E4A20-867C-B746-05DF-550F008E06EA}" dt="2023-11-08T14:05:31.710" v="7" actId="20577"/>
          <ac:spMkLst>
            <pc:docMk/>
            <pc:sldMk cId="109857222" sldId="256"/>
            <ac:spMk id="38" creationId="{E4E5E89A-2FFE-6DC8-0AEE-B0597BBB2BAC}"/>
          </ac:spMkLst>
        </pc:spChg>
        <pc:spChg chg="mod">
          <ac:chgData name="Corti, Louise" userId="S::louise.corti@ons.gov.uk::c81b185b-fc1c-4047-ab32-40b88c84342d" providerId="AD" clId="Web-{6D7E4A20-867C-B746-05DF-550F008E06EA}" dt="2023-11-08T14:10:28.782" v="67" actId="1076"/>
          <ac:spMkLst>
            <pc:docMk/>
            <pc:sldMk cId="109857222" sldId="256"/>
            <ac:spMk id="40" creationId="{7AF20B08-8C2B-001F-71B2-8DC4802577C6}"/>
          </ac:spMkLst>
        </pc:spChg>
        <pc:spChg chg="mod">
          <ac:chgData name="Corti, Louise" userId="S::louise.corti@ons.gov.uk::c81b185b-fc1c-4047-ab32-40b88c84342d" providerId="AD" clId="Web-{6D7E4A20-867C-B746-05DF-550F008E06EA}" dt="2023-11-08T14:10:25.375" v="66" actId="1076"/>
          <ac:spMkLst>
            <pc:docMk/>
            <pc:sldMk cId="109857222" sldId="256"/>
            <ac:spMk id="41" creationId="{31CEF3CB-1FAB-12F6-83EE-5F5413774FFF}"/>
          </ac:spMkLst>
        </pc:spChg>
        <pc:picChg chg="mod">
          <ac:chgData name="Corti, Louise" userId="S::louise.corti@ons.gov.uk::c81b185b-fc1c-4047-ab32-40b88c84342d" providerId="AD" clId="Web-{6D7E4A20-867C-B746-05DF-550F008E06EA}" dt="2023-11-08T14:07:16.369" v="15"/>
          <ac:picMkLst>
            <pc:docMk/>
            <pc:sldMk cId="109857222" sldId="256"/>
            <ac:picMk id="9" creationId="{3AF89177-8A00-9E51-D382-2B22DDF4AB59}"/>
          </ac:picMkLst>
        </pc:picChg>
        <pc:picChg chg="mod">
          <ac:chgData name="Corti, Louise" userId="S::louise.corti@ons.gov.uk::c81b185b-fc1c-4047-ab32-40b88c84342d" providerId="AD" clId="Web-{6D7E4A20-867C-B746-05DF-550F008E06EA}" dt="2023-11-08T14:08:38.731" v="28"/>
          <ac:picMkLst>
            <pc:docMk/>
            <pc:sldMk cId="109857222" sldId="256"/>
            <ac:picMk id="11" creationId="{41A8E2FF-1CFD-A317-35CB-A9DA954C8F96}"/>
          </ac:picMkLst>
        </pc:picChg>
        <pc:picChg chg="mod">
          <ac:chgData name="Corti, Louise" userId="S::louise.corti@ons.gov.uk::c81b185b-fc1c-4047-ab32-40b88c84342d" providerId="AD" clId="Web-{6D7E4A20-867C-B746-05DF-550F008E06EA}" dt="2023-11-08T14:10:59.142" v="77" actId="1076"/>
          <ac:picMkLst>
            <pc:docMk/>
            <pc:sldMk cId="109857222" sldId="256"/>
            <ac:picMk id="20" creationId="{DB1C8638-428D-6A3D-BF61-AB8B447AF26B}"/>
          </ac:picMkLst>
        </pc:picChg>
        <pc:picChg chg="mod">
          <ac:chgData name="Corti, Louise" userId="S::louise.corti@ons.gov.uk::c81b185b-fc1c-4047-ab32-40b88c84342d" providerId="AD" clId="Web-{6D7E4A20-867C-B746-05DF-550F008E06EA}" dt="2023-11-08T14:10:52.110" v="73" actId="14100"/>
          <ac:picMkLst>
            <pc:docMk/>
            <pc:sldMk cId="109857222" sldId="256"/>
            <ac:picMk id="27" creationId="{DF4CD434-BF3C-797D-57AA-1A1AAAB174EA}"/>
          </ac:picMkLst>
        </pc:picChg>
        <pc:picChg chg="mod">
          <ac:chgData name="Corti, Louise" userId="S::louise.corti@ons.gov.uk::c81b185b-fc1c-4047-ab32-40b88c84342d" providerId="AD" clId="Web-{6D7E4A20-867C-B746-05DF-550F008E06EA}" dt="2023-11-08T14:08:40.466" v="29"/>
          <ac:picMkLst>
            <pc:docMk/>
            <pc:sldMk cId="109857222" sldId="256"/>
            <ac:picMk id="28" creationId="{6469B6EF-63D5-6D4D-9CDC-B045D928F0A9}"/>
          </ac:picMkLst>
        </pc:picChg>
        <pc:picChg chg="mod">
          <ac:chgData name="Corti, Louise" userId="S::louise.corti@ons.gov.uk::c81b185b-fc1c-4047-ab32-40b88c84342d" providerId="AD" clId="Web-{6D7E4A20-867C-B746-05DF-550F008E06EA}" dt="2023-11-08T14:08:37.044" v="27"/>
          <ac:picMkLst>
            <pc:docMk/>
            <pc:sldMk cId="109857222" sldId="256"/>
            <ac:picMk id="32" creationId="{AF610DD5-EF30-0EC5-091F-7CDB72FF2515}"/>
          </ac:picMkLst>
        </pc:picChg>
        <pc:picChg chg="mod">
          <ac:chgData name="Corti, Louise" userId="S::louise.corti@ons.gov.uk::c81b185b-fc1c-4047-ab32-40b88c84342d" providerId="AD" clId="Web-{6D7E4A20-867C-B746-05DF-550F008E06EA}" dt="2023-11-08T14:07:10.526" v="14"/>
          <ac:picMkLst>
            <pc:docMk/>
            <pc:sldMk cId="109857222" sldId="256"/>
            <ac:picMk id="44" creationId="{4CE7A7FA-CF8F-8E26-BB75-30E54A8AD69B}"/>
          </ac:picMkLst>
        </pc:picChg>
        <pc:picChg chg="mod">
          <ac:chgData name="Corti, Louise" userId="S::louise.corti@ons.gov.uk::c81b185b-fc1c-4047-ab32-40b88c84342d" providerId="AD" clId="Web-{6D7E4A20-867C-B746-05DF-550F008E06EA}" dt="2023-11-08T14:07:30.151" v="16"/>
          <ac:picMkLst>
            <pc:docMk/>
            <pc:sldMk cId="109857222" sldId="256"/>
            <ac:picMk id="45" creationId="{500CBC93-2BE4-CC55-5110-262E12C7B0AE}"/>
          </ac:picMkLst>
        </pc:picChg>
        <pc:picChg chg="mod">
          <ac:chgData name="Corti, Louise" userId="S::louise.corti@ons.gov.uk::c81b185b-fc1c-4047-ab32-40b88c84342d" providerId="AD" clId="Web-{6D7E4A20-867C-B746-05DF-550F008E06EA}" dt="2023-11-08T14:06:35.634" v="8"/>
          <ac:picMkLst>
            <pc:docMk/>
            <pc:sldMk cId="109857222" sldId="256"/>
            <ac:picMk id="47" creationId="{D94D4451-C138-8D01-269E-BBF36121C537}"/>
          </ac:picMkLst>
        </pc:picChg>
        <pc:picChg chg="mod">
          <ac:chgData name="Corti, Louise" userId="S::louise.corti@ons.gov.uk::c81b185b-fc1c-4047-ab32-40b88c84342d" providerId="AD" clId="Web-{6D7E4A20-867C-B746-05DF-550F008E06EA}" dt="2023-11-08T14:06:42.259" v="9"/>
          <ac:picMkLst>
            <pc:docMk/>
            <pc:sldMk cId="109857222" sldId="256"/>
            <ac:picMk id="48" creationId="{36A6CA1D-48A7-4F5F-9F2A-03F01A132490}"/>
          </ac:picMkLst>
        </pc:picChg>
        <pc:picChg chg="mod">
          <ac:chgData name="Corti, Louise" userId="S::louise.corti@ons.gov.uk::c81b185b-fc1c-4047-ab32-40b88c84342d" providerId="AD" clId="Web-{6D7E4A20-867C-B746-05DF-550F008E06EA}" dt="2023-11-08T14:07:38.886" v="17"/>
          <ac:picMkLst>
            <pc:docMk/>
            <pc:sldMk cId="109857222" sldId="256"/>
            <ac:picMk id="53" creationId="{AB28314D-B2C1-5DD6-3F7D-AFC1207F12FD}"/>
          </ac:picMkLst>
        </pc:picChg>
        <pc:picChg chg="mod">
          <ac:chgData name="Corti, Louise" userId="S::louise.corti@ons.gov.uk::c81b185b-fc1c-4047-ab32-40b88c84342d" providerId="AD" clId="Web-{6D7E4A20-867C-B746-05DF-550F008E06EA}" dt="2023-11-08T14:10:46.829" v="71" actId="1076"/>
          <ac:picMkLst>
            <pc:docMk/>
            <pc:sldMk cId="109857222" sldId="256"/>
            <ac:picMk id="80" creationId="{FDD17439-8F53-020F-B6E4-9AD7DB0C22E5}"/>
          </ac:picMkLst>
        </pc:picChg>
        <pc:picChg chg="mod">
          <ac:chgData name="Corti, Louise" userId="S::louise.corti@ons.gov.uk::c81b185b-fc1c-4047-ab32-40b88c84342d" providerId="AD" clId="Web-{6D7E4A20-867C-B746-05DF-550F008E06EA}" dt="2023-11-08T14:10:38.391" v="69" actId="1076"/>
          <ac:picMkLst>
            <pc:docMk/>
            <pc:sldMk cId="109857222" sldId="256"/>
            <ac:picMk id="82" creationId="{C00E063C-5EDC-7186-BBE9-4440A25193CD}"/>
          </ac:picMkLst>
        </pc:picChg>
        <pc:picChg chg="mod">
          <ac:chgData name="Corti, Louise" userId="S::louise.corti@ons.gov.uk::c81b185b-fc1c-4047-ab32-40b88c84342d" providerId="AD" clId="Web-{6D7E4A20-867C-B746-05DF-550F008E06EA}" dt="2023-11-08T14:10:44.985" v="70" actId="1076"/>
          <ac:picMkLst>
            <pc:docMk/>
            <pc:sldMk cId="109857222" sldId="256"/>
            <ac:picMk id="84" creationId="{C69A0356-50A0-36D9-F9FF-C94484F8AAA4}"/>
          </ac:picMkLst>
        </pc:picChg>
        <pc:picChg chg="mod">
          <ac:chgData name="Corti, Louise" userId="S::louise.corti@ons.gov.uk::c81b185b-fc1c-4047-ab32-40b88c84342d" providerId="AD" clId="Web-{6D7E4A20-867C-B746-05DF-550F008E06EA}" dt="2023-11-08T14:08:30.606" v="25"/>
          <ac:picMkLst>
            <pc:docMk/>
            <pc:sldMk cId="109857222" sldId="256"/>
            <ac:picMk id="85" creationId="{02141AEF-BB82-4041-1658-E3CA319E7E83}"/>
          </ac:picMkLst>
        </pc:picChg>
      </pc:sldChg>
    </pc:docChg>
  </pc:docChgLst>
  <pc:docChgLst>
    <pc:chgData name="Taylor-Scopes, Alix" userId="9941c03e-692d-4012-8cb7-d44636067214" providerId="ADAL" clId="{25806B39-DAD8-410C-8857-FB4C295293E6}"/>
    <pc:docChg chg="undo custSel addSld delSld modSld">
      <pc:chgData name="Taylor-Scopes, Alix" userId="9941c03e-692d-4012-8cb7-d44636067214" providerId="ADAL" clId="{25806B39-DAD8-410C-8857-FB4C295293E6}" dt="2023-11-08T14:52:06.989" v="336" actId="1037"/>
      <pc:docMkLst>
        <pc:docMk/>
      </pc:docMkLst>
      <pc:sldChg chg="addSp delSp modSp mod">
        <pc:chgData name="Taylor-Scopes, Alix" userId="9941c03e-692d-4012-8cb7-d44636067214" providerId="ADAL" clId="{25806B39-DAD8-410C-8857-FB4C295293E6}" dt="2023-11-08T14:52:06.989" v="336" actId="1037"/>
        <pc:sldMkLst>
          <pc:docMk/>
          <pc:sldMk cId="109857222" sldId="256"/>
        </pc:sldMkLst>
        <pc:spChg chg="mod">
          <ac:chgData name="Taylor-Scopes, Alix" userId="9941c03e-692d-4012-8cb7-d44636067214" providerId="ADAL" clId="{25806B39-DAD8-410C-8857-FB4C295293E6}" dt="2023-11-08T13:42:30.553" v="328" actId="20577"/>
          <ac:spMkLst>
            <pc:docMk/>
            <pc:sldMk cId="109857222" sldId="256"/>
            <ac:spMk id="14" creationId="{E70EE45E-0A37-7EB2-5225-BF9A97327E86}"/>
          </ac:spMkLst>
        </pc:spChg>
        <pc:spChg chg="mod">
          <ac:chgData name="Taylor-Scopes, Alix" userId="9941c03e-692d-4012-8cb7-d44636067214" providerId="ADAL" clId="{25806B39-DAD8-410C-8857-FB4C295293E6}" dt="2023-11-08T13:41:53.166" v="326" actId="20577"/>
          <ac:spMkLst>
            <pc:docMk/>
            <pc:sldMk cId="109857222" sldId="256"/>
            <ac:spMk id="38" creationId="{E4E5E89A-2FFE-6DC8-0AEE-B0597BBB2BAC}"/>
          </ac:spMkLst>
        </pc:spChg>
        <pc:spChg chg="mod">
          <ac:chgData name="Taylor-Scopes, Alix" userId="9941c03e-692d-4012-8cb7-d44636067214" providerId="ADAL" clId="{25806B39-DAD8-410C-8857-FB4C295293E6}" dt="2023-11-08T14:51:15.298" v="331" actId="1038"/>
          <ac:spMkLst>
            <pc:docMk/>
            <pc:sldMk cId="109857222" sldId="256"/>
            <ac:spMk id="41" creationId="{31CEF3CB-1FAB-12F6-83EE-5F5413774FFF}"/>
          </ac:spMkLst>
        </pc:spChg>
        <pc:picChg chg="del">
          <ac:chgData name="Taylor-Scopes, Alix" userId="9941c03e-692d-4012-8cb7-d44636067214" providerId="ADAL" clId="{25806B39-DAD8-410C-8857-FB4C295293E6}" dt="2023-11-08T13:03:58.840" v="10" actId="478"/>
          <ac:picMkLst>
            <pc:docMk/>
            <pc:sldMk cId="109857222" sldId="256"/>
            <ac:picMk id="2" creationId="{B324FFBE-0636-1A3E-BB33-F29429810C82}"/>
          </ac:picMkLst>
        </pc:picChg>
        <pc:picChg chg="mod">
          <ac:chgData name="Taylor-Scopes, Alix" userId="9941c03e-692d-4012-8cb7-d44636067214" providerId="ADAL" clId="{25806B39-DAD8-410C-8857-FB4C295293E6}" dt="2023-11-08T13:08:17.577" v="72" actId="1036"/>
          <ac:picMkLst>
            <pc:docMk/>
            <pc:sldMk cId="109857222" sldId="256"/>
            <ac:picMk id="34" creationId="{BEB03D7F-A774-F35A-1722-F6618976F2C7}"/>
          </ac:picMkLst>
        </pc:picChg>
        <pc:picChg chg="del">
          <ac:chgData name="Taylor-Scopes, Alix" userId="9941c03e-692d-4012-8cb7-d44636067214" providerId="ADAL" clId="{25806B39-DAD8-410C-8857-FB4C295293E6}" dt="2023-11-08T13:07:22.007" v="57" actId="478"/>
          <ac:picMkLst>
            <pc:docMk/>
            <pc:sldMk cId="109857222" sldId="256"/>
            <ac:picMk id="49" creationId="{6BFE8850-B969-8734-1E01-93FE407ABDBB}"/>
          </ac:picMkLst>
        </pc:picChg>
        <pc:picChg chg="del">
          <ac:chgData name="Taylor-Scopes, Alix" userId="9941c03e-692d-4012-8cb7-d44636067214" providerId="ADAL" clId="{25806B39-DAD8-410C-8857-FB4C295293E6}" dt="2023-11-08T13:03:25.985" v="5" actId="478"/>
          <ac:picMkLst>
            <pc:docMk/>
            <pc:sldMk cId="109857222" sldId="256"/>
            <ac:picMk id="50" creationId="{25B173B5-0959-C0D2-8035-FA2E3CC52E6A}"/>
          </ac:picMkLst>
        </pc:picChg>
        <pc:picChg chg="add del mod">
          <ac:chgData name="Taylor-Scopes, Alix" userId="9941c03e-692d-4012-8cb7-d44636067214" providerId="ADAL" clId="{25806B39-DAD8-410C-8857-FB4C295293E6}" dt="2023-11-08T13:10:20.716" v="85" actId="478"/>
          <ac:picMkLst>
            <pc:docMk/>
            <pc:sldMk cId="109857222" sldId="256"/>
            <ac:picMk id="51" creationId="{ABF0144B-25B1-0219-75DC-DA7778541DDE}"/>
          </ac:picMkLst>
        </pc:picChg>
        <pc:picChg chg="mod">
          <ac:chgData name="Taylor-Scopes, Alix" userId="9941c03e-692d-4012-8cb7-d44636067214" providerId="ADAL" clId="{25806B39-DAD8-410C-8857-FB4C295293E6}" dt="2023-11-08T14:52:06.989" v="336" actId="1037"/>
          <ac:picMkLst>
            <pc:docMk/>
            <pc:sldMk cId="109857222" sldId="256"/>
            <ac:picMk id="53" creationId="{AB28314D-B2C1-5DD6-3F7D-AFC1207F12FD}"/>
          </ac:picMkLst>
        </pc:picChg>
        <pc:picChg chg="add mod ord">
          <ac:chgData name="Taylor-Scopes, Alix" userId="9941c03e-692d-4012-8cb7-d44636067214" providerId="ADAL" clId="{25806B39-DAD8-410C-8857-FB4C295293E6}" dt="2023-11-08T13:39:15.239" v="323" actId="1076"/>
          <ac:picMkLst>
            <pc:docMk/>
            <pc:sldMk cId="109857222" sldId="256"/>
            <ac:picMk id="56" creationId="{69A9F726-BC89-5E50-D109-4991CF3FBD3A}"/>
          </ac:picMkLst>
        </pc:picChg>
        <pc:picChg chg="add mod">
          <ac:chgData name="Taylor-Scopes, Alix" userId="9941c03e-692d-4012-8cb7-d44636067214" providerId="ADAL" clId="{25806B39-DAD8-410C-8857-FB4C295293E6}" dt="2023-11-08T13:12:16.858" v="107" actId="1076"/>
          <ac:picMkLst>
            <pc:docMk/>
            <pc:sldMk cId="109857222" sldId="256"/>
            <ac:picMk id="57" creationId="{BE2A7330-8BD2-4784-A4E7-BA78CA60D84D}"/>
          </ac:picMkLst>
        </pc:picChg>
        <pc:picChg chg="add del mod">
          <ac:chgData name="Taylor-Scopes, Alix" userId="9941c03e-692d-4012-8cb7-d44636067214" providerId="ADAL" clId="{25806B39-DAD8-410C-8857-FB4C295293E6}" dt="2023-11-08T13:34:37.018" v="117" actId="478"/>
          <ac:picMkLst>
            <pc:docMk/>
            <pc:sldMk cId="109857222" sldId="256"/>
            <ac:picMk id="58" creationId="{2278F708-54EF-CFA0-0853-EC8A84F8C330}"/>
          </ac:picMkLst>
        </pc:picChg>
        <pc:picChg chg="add mod ord">
          <ac:chgData name="Taylor-Scopes, Alix" userId="9941c03e-692d-4012-8cb7-d44636067214" providerId="ADAL" clId="{25806B39-DAD8-410C-8857-FB4C295293E6}" dt="2023-11-08T13:39:25.858" v="325" actId="1076"/>
          <ac:picMkLst>
            <pc:docMk/>
            <pc:sldMk cId="109857222" sldId="256"/>
            <ac:picMk id="59" creationId="{9E64D9CB-CDB1-D0C0-F8E3-206A7F06EE45}"/>
          </ac:picMkLst>
        </pc:picChg>
        <pc:picChg chg="add mod ord">
          <ac:chgData name="Taylor-Scopes, Alix" userId="9941c03e-692d-4012-8cb7-d44636067214" providerId="ADAL" clId="{25806B39-DAD8-410C-8857-FB4C295293E6}" dt="2023-11-08T13:38:48.822" v="321" actId="1076"/>
          <ac:picMkLst>
            <pc:docMk/>
            <pc:sldMk cId="109857222" sldId="256"/>
            <ac:picMk id="62" creationId="{13BC9473-0FC2-133A-4DE6-12E9217B15DC}"/>
          </ac:picMkLst>
        </pc:picChg>
        <pc:picChg chg="add mod">
          <ac:chgData name="Taylor-Scopes, Alix" userId="9941c03e-692d-4012-8cb7-d44636067214" providerId="ADAL" clId="{25806B39-DAD8-410C-8857-FB4C295293E6}" dt="2023-11-08T13:35:35.258" v="126" actId="14100"/>
          <ac:picMkLst>
            <pc:docMk/>
            <pc:sldMk cId="109857222" sldId="256"/>
            <ac:picMk id="64" creationId="{C0003B0A-8E39-8D13-5B91-23DFF42FABAA}"/>
          </ac:picMkLst>
        </pc:picChg>
        <pc:picChg chg="mod">
          <ac:chgData name="Taylor-Scopes, Alix" userId="9941c03e-692d-4012-8cb7-d44636067214" providerId="ADAL" clId="{25806B39-DAD8-410C-8857-FB4C295293E6}" dt="2023-11-08T14:51:32.120" v="332" actId="1076"/>
          <ac:picMkLst>
            <pc:docMk/>
            <pc:sldMk cId="109857222" sldId="256"/>
            <ac:picMk id="80" creationId="{FDD17439-8F53-020F-B6E4-9AD7DB0C22E5}"/>
          </ac:picMkLst>
        </pc:picChg>
        <pc:picChg chg="mod">
          <ac:chgData name="Taylor-Scopes, Alix" userId="9941c03e-692d-4012-8cb7-d44636067214" providerId="ADAL" clId="{25806B39-DAD8-410C-8857-FB4C295293E6}" dt="2023-11-08T14:51:34.464" v="333" actId="1076"/>
          <ac:picMkLst>
            <pc:docMk/>
            <pc:sldMk cId="109857222" sldId="256"/>
            <ac:picMk id="84" creationId="{C69A0356-50A0-36D9-F9FF-C94484F8AAA4}"/>
          </ac:picMkLst>
        </pc:picChg>
      </pc:sldChg>
      <pc:sldChg chg="add del">
        <pc:chgData name="Taylor-Scopes, Alix" userId="9941c03e-692d-4012-8cb7-d44636067214" providerId="ADAL" clId="{25806B39-DAD8-410C-8857-FB4C295293E6}" dt="2023-11-08T13:01:42.546" v="1"/>
        <pc:sldMkLst>
          <pc:docMk/>
          <pc:sldMk cId="3653057791" sldId="257"/>
        </pc:sldMkLst>
      </pc:sldChg>
    </pc:docChg>
  </pc:docChgLst>
  <pc:docChgLst>
    <pc:chgData name="Corti, Louise" userId="S::louise.corti@ons.gov.uk::c81b185b-fc1c-4047-ab32-40b88c84342d" providerId="AD" clId="Web-{016E6A21-1E16-1E4B-FF96-05E971001C94}"/>
    <pc:docChg chg="modSld">
      <pc:chgData name="Corti, Louise" userId="S::louise.corti@ons.gov.uk::c81b185b-fc1c-4047-ab32-40b88c84342d" providerId="AD" clId="Web-{016E6A21-1E16-1E4B-FF96-05E971001C94}" dt="2023-11-12T23:44:42.344" v="10" actId="1076"/>
      <pc:docMkLst>
        <pc:docMk/>
      </pc:docMkLst>
      <pc:sldChg chg="addSp delSp modSp">
        <pc:chgData name="Corti, Louise" userId="S::louise.corti@ons.gov.uk::c81b185b-fc1c-4047-ab32-40b88c84342d" providerId="AD" clId="Web-{016E6A21-1E16-1E4B-FF96-05E971001C94}" dt="2023-11-12T23:44:42.344" v="10" actId="1076"/>
        <pc:sldMkLst>
          <pc:docMk/>
          <pc:sldMk cId="109857222" sldId="256"/>
        </pc:sldMkLst>
        <pc:spChg chg="add del mod">
          <ac:chgData name="Corti, Louise" userId="S::louise.corti@ons.gov.uk::c81b185b-fc1c-4047-ab32-40b88c84342d" providerId="AD" clId="Web-{016E6A21-1E16-1E4B-FF96-05E971001C94}" dt="2023-11-12T23:28:58.320" v="5"/>
          <ac:spMkLst>
            <pc:docMk/>
            <pc:sldMk cId="109857222" sldId="256"/>
            <ac:spMk id="2" creationId="{4D6660A0-F532-EAF0-7D99-8AD2B3DD2C27}"/>
          </ac:spMkLst>
        </pc:spChg>
        <pc:spChg chg="add del">
          <ac:chgData name="Corti, Louise" userId="S::louise.corti@ons.gov.uk::c81b185b-fc1c-4047-ab32-40b88c84342d" providerId="AD" clId="Web-{016E6A21-1E16-1E4B-FF96-05E971001C94}" dt="2023-11-12T23:28:48.554" v="2"/>
          <ac:spMkLst>
            <pc:docMk/>
            <pc:sldMk cId="109857222" sldId="256"/>
            <ac:spMk id="6" creationId="{50983115-905D-B32C-95CB-93B25AD11EBB}"/>
          </ac:spMkLst>
        </pc:spChg>
        <pc:spChg chg="mod">
          <ac:chgData name="Corti, Louise" userId="S::louise.corti@ons.gov.uk::c81b185b-fc1c-4047-ab32-40b88c84342d" providerId="AD" clId="Web-{016E6A21-1E16-1E4B-FF96-05E971001C94}" dt="2023-11-12T23:29:06.211" v="7" actId="1076"/>
          <ac:spMkLst>
            <pc:docMk/>
            <pc:sldMk cId="109857222" sldId="256"/>
            <ac:spMk id="13" creationId="{319E08A8-067D-335F-ABBB-686C75FC01EC}"/>
          </ac:spMkLst>
        </pc:spChg>
        <pc:picChg chg="mod">
          <ac:chgData name="Corti, Louise" userId="S::louise.corti@ons.gov.uk::c81b185b-fc1c-4047-ab32-40b88c84342d" providerId="AD" clId="Web-{016E6A21-1E16-1E4B-FF96-05E971001C94}" dt="2023-11-12T23:44:42.313" v="9" actId="1076"/>
          <ac:picMkLst>
            <pc:docMk/>
            <pc:sldMk cId="109857222" sldId="256"/>
            <ac:picMk id="20" creationId="{DB1C8638-428D-6A3D-BF61-AB8B447AF26B}"/>
          </ac:picMkLst>
        </pc:picChg>
        <pc:picChg chg="mod">
          <ac:chgData name="Corti, Louise" userId="S::louise.corti@ons.gov.uk::c81b185b-fc1c-4047-ab32-40b88c84342d" providerId="AD" clId="Web-{016E6A21-1E16-1E4B-FF96-05E971001C94}" dt="2023-11-12T23:44:42.344" v="10" actId="1076"/>
          <ac:picMkLst>
            <pc:docMk/>
            <pc:sldMk cId="109857222" sldId="256"/>
            <ac:picMk id="28" creationId="{6469B6EF-63D5-6D4D-9CDC-B045D928F0A9}"/>
          </ac:picMkLst>
        </pc:picChg>
        <pc:picChg chg="mod">
          <ac:chgData name="Corti, Louise" userId="S::louise.corti@ons.gov.uk::c81b185b-fc1c-4047-ab32-40b88c84342d" providerId="AD" clId="Web-{016E6A21-1E16-1E4B-FF96-05E971001C94}" dt="2023-11-12T23:44:42.297" v="8" actId="1076"/>
          <ac:picMkLst>
            <pc:docMk/>
            <pc:sldMk cId="109857222" sldId="256"/>
            <ac:picMk id="32" creationId="{AF610DD5-EF30-0EC5-091F-7CDB72FF251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331CC-EEF9-484E-AE57-05F34D796E23}" type="datetimeFigureOut">
              <a:t>11/12/2023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9C325-39B0-49B1-95DF-4F496F52CE4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097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9570" y="7003858"/>
            <a:ext cx="25721787" cy="14899287"/>
          </a:xfrm>
        </p:spPr>
        <p:txBody>
          <a:bodyPr anchor="b"/>
          <a:lstStyle>
            <a:lvl1pPr algn="ctr">
              <a:defRPr sz="42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2616" y="22477719"/>
            <a:ext cx="22695694" cy="10332415"/>
          </a:xfrm>
        </p:spPr>
        <p:txBody>
          <a:bodyPr/>
          <a:lstStyle>
            <a:lvl1pPr marL="0" indent="0" algn="ctr">
              <a:buNone/>
              <a:defRPr sz="1697"/>
            </a:lvl1pPr>
            <a:lvl2pPr marL="323281" indent="0" algn="ctr">
              <a:buNone/>
              <a:defRPr sz="1415"/>
            </a:lvl2pPr>
            <a:lvl3pPr marL="646561" indent="0" algn="ctr">
              <a:buNone/>
              <a:defRPr sz="1273"/>
            </a:lvl3pPr>
            <a:lvl4pPr marL="969842" indent="0" algn="ctr">
              <a:buNone/>
              <a:defRPr sz="1132"/>
            </a:lvl4pPr>
            <a:lvl5pPr marL="1293122" indent="0" algn="ctr">
              <a:buNone/>
              <a:defRPr sz="1132"/>
            </a:lvl5pPr>
            <a:lvl6pPr marL="1616403" indent="0" algn="ctr">
              <a:buNone/>
              <a:defRPr sz="1132"/>
            </a:lvl6pPr>
            <a:lvl7pPr marL="1939683" indent="0" algn="ctr">
              <a:buNone/>
              <a:defRPr sz="1132"/>
            </a:lvl7pPr>
            <a:lvl8pPr marL="2262964" indent="0" algn="ctr">
              <a:buNone/>
              <a:defRPr sz="1132"/>
            </a:lvl8pPr>
            <a:lvl9pPr marL="2586244" indent="0" algn="ctr">
              <a:buNone/>
              <a:defRPr sz="1132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8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9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55476" y="2278481"/>
            <a:ext cx="6525012" cy="362674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440" y="2278481"/>
            <a:ext cx="19196775" cy="362674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7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2616" y="7003857"/>
            <a:ext cx="22695694" cy="14899287"/>
          </a:xfrm>
        </p:spPr>
        <p:txBody>
          <a:bodyPr anchor="b"/>
          <a:lstStyle>
            <a:lvl1pPr algn="ctr">
              <a:defRPr sz="148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2616" y="22477718"/>
            <a:ext cx="22695694" cy="10332415"/>
          </a:xfrm>
        </p:spPr>
        <p:txBody>
          <a:bodyPr/>
          <a:lstStyle>
            <a:lvl1pPr marL="0" indent="0" algn="ctr">
              <a:buNone/>
              <a:defRPr sz="5957"/>
            </a:lvl1pPr>
            <a:lvl2pPr marL="1134770" indent="0" algn="ctr">
              <a:buNone/>
              <a:defRPr sz="4964"/>
            </a:lvl2pPr>
            <a:lvl3pPr marL="2269541" indent="0" algn="ctr">
              <a:buNone/>
              <a:defRPr sz="4468"/>
            </a:lvl3pPr>
            <a:lvl4pPr marL="3404311" indent="0" algn="ctr">
              <a:buNone/>
              <a:defRPr sz="3971"/>
            </a:lvl4pPr>
            <a:lvl5pPr marL="4539082" indent="0" algn="ctr">
              <a:buNone/>
              <a:defRPr sz="3971"/>
            </a:lvl5pPr>
            <a:lvl6pPr marL="5673852" indent="0" algn="ctr">
              <a:buNone/>
              <a:defRPr sz="3971"/>
            </a:lvl6pPr>
            <a:lvl7pPr marL="6808622" indent="0" algn="ctr">
              <a:buNone/>
              <a:defRPr sz="3971"/>
            </a:lvl7pPr>
            <a:lvl8pPr marL="7943393" indent="0" algn="ctr">
              <a:buNone/>
              <a:defRPr sz="3971"/>
            </a:lvl8pPr>
            <a:lvl9pPr marL="9078163" indent="0" algn="ctr">
              <a:buNone/>
              <a:defRPr sz="39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678" y="10669243"/>
            <a:ext cx="26100048" cy="17801871"/>
          </a:xfrm>
        </p:spPr>
        <p:txBody>
          <a:bodyPr anchor="b"/>
          <a:lstStyle>
            <a:lvl1pPr>
              <a:defRPr sz="148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4678" y="28639527"/>
            <a:ext cx="26100048" cy="9361584"/>
          </a:xfrm>
        </p:spPr>
        <p:txBody>
          <a:bodyPr/>
          <a:lstStyle>
            <a:lvl1pPr marL="0" indent="0">
              <a:buNone/>
              <a:defRPr sz="5957">
                <a:solidFill>
                  <a:schemeClr val="tx1">
                    <a:tint val="75000"/>
                  </a:schemeClr>
                </a:solidFill>
              </a:defRPr>
            </a:lvl1pPr>
            <a:lvl2pPr marL="1134770" indent="0">
              <a:buNone/>
              <a:defRPr sz="4964">
                <a:solidFill>
                  <a:schemeClr val="tx1">
                    <a:tint val="75000"/>
                  </a:schemeClr>
                </a:solidFill>
              </a:defRPr>
            </a:lvl2pPr>
            <a:lvl3pPr marL="2269541" indent="0">
              <a:buNone/>
              <a:defRPr sz="4468">
                <a:solidFill>
                  <a:schemeClr val="tx1">
                    <a:tint val="75000"/>
                  </a:schemeClr>
                </a:solidFill>
              </a:defRPr>
            </a:lvl3pPr>
            <a:lvl4pPr marL="3404311" indent="0">
              <a:buNone/>
              <a:defRPr sz="3971">
                <a:solidFill>
                  <a:schemeClr val="tx1">
                    <a:tint val="75000"/>
                  </a:schemeClr>
                </a:solidFill>
              </a:defRPr>
            </a:lvl4pPr>
            <a:lvl5pPr marL="4539082" indent="0">
              <a:buNone/>
              <a:defRPr sz="3971">
                <a:solidFill>
                  <a:schemeClr val="tx1">
                    <a:tint val="75000"/>
                  </a:schemeClr>
                </a:solidFill>
              </a:defRPr>
            </a:lvl5pPr>
            <a:lvl6pPr marL="5673852" indent="0">
              <a:buNone/>
              <a:defRPr sz="3971">
                <a:solidFill>
                  <a:schemeClr val="tx1">
                    <a:tint val="75000"/>
                  </a:schemeClr>
                </a:solidFill>
              </a:defRPr>
            </a:lvl6pPr>
            <a:lvl7pPr marL="6808622" indent="0">
              <a:buNone/>
              <a:defRPr sz="3971">
                <a:solidFill>
                  <a:schemeClr val="tx1">
                    <a:tint val="75000"/>
                  </a:schemeClr>
                </a:solidFill>
              </a:defRPr>
            </a:lvl7pPr>
            <a:lvl8pPr marL="7943393" indent="0">
              <a:buNone/>
              <a:defRPr sz="3971">
                <a:solidFill>
                  <a:schemeClr val="tx1">
                    <a:tint val="75000"/>
                  </a:schemeClr>
                </a:solidFill>
              </a:defRPr>
            </a:lvl8pPr>
            <a:lvl9pPr marL="9078163" indent="0">
              <a:buNone/>
              <a:defRPr sz="39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439" y="11392407"/>
            <a:ext cx="12860893" cy="271535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19593" y="11392407"/>
            <a:ext cx="12860893" cy="271535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380" y="2278485"/>
            <a:ext cx="26100048" cy="82718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381" y="10490924"/>
            <a:ext cx="12801789" cy="5141440"/>
          </a:xfrm>
        </p:spPr>
        <p:txBody>
          <a:bodyPr anchor="b"/>
          <a:lstStyle>
            <a:lvl1pPr marL="0" indent="0">
              <a:buNone/>
              <a:defRPr sz="5957" b="1"/>
            </a:lvl1pPr>
            <a:lvl2pPr marL="1134770" indent="0">
              <a:buNone/>
              <a:defRPr sz="4964" b="1"/>
            </a:lvl2pPr>
            <a:lvl3pPr marL="2269541" indent="0">
              <a:buNone/>
              <a:defRPr sz="4468" b="1"/>
            </a:lvl3pPr>
            <a:lvl4pPr marL="3404311" indent="0">
              <a:buNone/>
              <a:defRPr sz="3971" b="1"/>
            </a:lvl4pPr>
            <a:lvl5pPr marL="4539082" indent="0">
              <a:buNone/>
              <a:defRPr sz="3971" b="1"/>
            </a:lvl5pPr>
            <a:lvl6pPr marL="5673852" indent="0">
              <a:buNone/>
              <a:defRPr sz="3971" b="1"/>
            </a:lvl6pPr>
            <a:lvl7pPr marL="6808622" indent="0">
              <a:buNone/>
              <a:defRPr sz="3971" b="1"/>
            </a:lvl7pPr>
            <a:lvl8pPr marL="7943393" indent="0">
              <a:buNone/>
              <a:defRPr sz="3971" b="1"/>
            </a:lvl8pPr>
            <a:lvl9pPr marL="9078163" indent="0">
              <a:buNone/>
              <a:defRPr sz="397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381" y="15632364"/>
            <a:ext cx="12801789" cy="22992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19593" y="10490924"/>
            <a:ext cx="12864835" cy="5141440"/>
          </a:xfrm>
        </p:spPr>
        <p:txBody>
          <a:bodyPr anchor="b"/>
          <a:lstStyle>
            <a:lvl1pPr marL="0" indent="0">
              <a:buNone/>
              <a:defRPr sz="5957" b="1"/>
            </a:lvl1pPr>
            <a:lvl2pPr marL="1134770" indent="0">
              <a:buNone/>
              <a:defRPr sz="4964" b="1"/>
            </a:lvl2pPr>
            <a:lvl3pPr marL="2269541" indent="0">
              <a:buNone/>
              <a:defRPr sz="4468" b="1"/>
            </a:lvl3pPr>
            <a:lvl4pPr marL="3404311" indent="0">
              <a:buNone/>
              <a:defRPr sz="3971" b="1"/>
            </a:lvl4pPr>
            <a:lvl5pPr marL="4539082" indent="0">
              <a:buNone/>
              <a:defRPr sz="3971" b="1"/>
            </a:lvl5pPr>
            <a:lvl6pPr marL="5673852" indent="0">
              <a:buNone/>
              <a:defRPr sz="3971" b="1"/>
            </a:lvl6pPr>
            <a:lvl7pPr marL="6808622" indent="0">
              <a:buNone/>
              <a:defRPr sz="3971" b="1"/>
            </a:lvl7pPr>
            <a:lvl8pPr marL="7943393" indent="0">
              <a:buNone/>
              <a:defRPr sz="3971" b="1"/>
            </a:lvl8pPr>
            <a:lvl9pPr marL="9078163" indent="0">
              <a:buNone/>
              <a:defRPr sz="397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19593" y="15632364"/>
            <a:ext cx="12864835" cy="22992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381" y="2853055"/>
            <a:ext cx="9759935" cy="9985693"/>
          </a:xfrm>
        </p:spPr>
        <p:txBody>
          <a:bodyPr anchor="b"/>
          <a:lstStyle>
            <a:lvl1pPr>
              <a:defRPr sz="79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4835" y="6161809"/>
            <a:ext cx="15319593" cy="30412774"/>
          </a:xfrm>
        </p:spPr>
        <p:txBody>
          <a:bodyPr/>
          <a:lstStyle>
            <a:lvl1pPr>
              <a:defRPr sz="7942"/>
            </a:lvl1pPr>
            <a:lvl2pPr>
              <a:defRPr sz="6950"/>
            </a:lvl2pPr>
            <a:lvl3pPr>
              <a:defRPr sz="5957"/>
            </a:lvl3pPr>
            <a:lvl4pPr>
              <a:defRPr sz="4964"/>
            </a:lvl4pPr>
            <a:lvl5pPr>
              <a:defRPr sz="4964"/>
            </a:lvl5pPr>
            <a:lvl6pPr>
              <a:defRPr sz="4964"/>
            </a:lvl6pPr>
            <a:lvl7pPr>
              <a:defRPr sz="4964"/>
            </a:lvl7pPr>
            <a:lvl8pPr>
              <a:defRPr sz="4964"/>
            </a:lvl8pPr>
            <a:lvl9pPr>
              <a:defRPr sz="496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381" y="12838747"/>
            <a:ext cx="9759935" cy="23785368"/>
          </a:xfrm>
        </p:spPr>
        <p:txBody>
          <a:bodyPr/>
          <a:lstStyle>
            <a:lvl1pPr marL="0" indent="0">
              <a:buNone/>
              <a:defRPr sz="3971"/>
            </a:lvl1pPr>
            <a:lvl2pPr marL="1134770" indent="0">
              <a:buNone/>
              <a:defRPr sz="3475"/>
            </a:lvl2pPr>
            <a:lvl3pPr marL="2269541" indent="0">
              <a:buNone/>
              <a:defRPr sz="2978"/>
            </a:lvl3pPr>
            <a:lvl4pPr marL="3404311" indent="0">
              <a:buNone/>
              <a:defRPr sz="2482"/>
            </a:lvl4pPr>
            <a:lvl5pPr marL="4539082" indent="0">
              <a:buNone/>
              <a:defRPr sz="2482"/>
            </a:lvl5pPr>
            <a:lvl6pPr marL="5673852" indent="0">
              <a:buNone/>
              <a:defRPr sz="2482"/>
            </a:lvl6pPr>
            <a:lvl7pPr marL="6808622" indent="0">
              <a:buNone/>
              <a:defRPr sz="2482"/>
            </a:lvl7pPr>
            <a:lvl8pPr marL="7943393" indent="0">
              <a:buNone/>
              <a:defRPr sz="2482"/>
            </a:lvl8pPr>
            <a:lvl9pPr marL="9078163" indent="0">
              <a:buNone/>
              <a:defRPr sz="248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02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381" y="2853055"/>
            <a:ext cx="9759935" cy="9985693"/>
          </a:xfrm>
        </p:spPr>
        <p:txBody>
          <a:bodyPr anchor="b"/>
          <a:lstStyle>
            <a:lvl1pPr>
              <a:defRPr sz="79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64835" y="6161809"/>
            <a:ext cx="15319593" cy="30412774"/>
          </a:xfrm>
        </p:spPr>
        <p:txBody>
          <a:bodyPr/>
          <a:lstStyle>
            <a:lvl1pPr marL="0" indent="0">
              <a:buNone/>
              <a:defRPr sz="7942"/>
            </a:lvl1pPr>
            <a:lvl2pPr marL="1134770" indent="0">
              <a:buNone/>
              <a:defRPr sz="6950"/>
            </a:lvl2pPr>
            <a:lvl3pPr marL="2269541" indent="0">
              <a:buNone/>
              <a:defRPr sz="5957"/>
            </a:lvl3pPr>
            <a:lvl4pPr marL="3404311" indent="0">
              <a:buNone/>
              <a:defRPr sz="4964"/>
            </a:lvl4pPr>
            <a:lvl5pPr marL="4539082" indent="0">
              <a:buNone/>
              <a:defRPr sz="4964"/>
            </a:lvl5pPr>
            <a:lvl6pPr marL="5673852" indent="0">
              <a:buNone/>
              <a:defRPr sz="4964"/>
            </a:lvl6pPr>
            <a:lvl7pPr marL="6808622" indent="0">
              <a:buNone/>
              <a:defRPr sz="4964"/>
            </a:lvl7pPr>
            <a:lvl8pPr marL="7943393" indent="0">
              <a:buNone/>
              <a:defRPr sz="4964"/>
            </a:lvl8pPr>
            <a:lvl9pPr marL="9078163" indent="0">
              <a:buNone/>
              <a:defRPr sz="496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381" y="12838747"/>
            <a:ext cx="9759935" cy="23785368"/>
          </a:xfrm>
        </p:spPr>
        <p:txBody>
          <a:bodyPr/>
          <a:lstStyle>
            <a:lvl1pPr marL="0" indent="0">
              <a:buNone/>
              <a:defRPr sz="3971"/>
            </a:lvl1pPr>
            <a:lvl2pPr marL="1134770" indent="0">
              <a:buNone/>
              <a:defRPr sz="3475"/>
            </a:lvl2pPr>
            <a:lvl3pPr marL="2269541" indent="0">
              <a:buNone/>
              <a:defRPr sz="2978"/>
            </a:lvl3pPr>
            <a:lvl4pPr marL="3404311" indent="0">
              <a:buNone/>
              <a:defRPr sz="2482"/>
            </a:lvl4pPr>
            <a:lvl5pPr marL="4539082" indent="0">
              <a:buNone/>
              <a:defRPr sz="2482"/>
            </a:lvl5pPr>
            <a:lvl6pPr marL="5673852" indent="0">
              <a:buNone/>
              <a:defRPr sz="2482"/>
            </a:lvl6pPr>
            <a:lvl7pPr marL="6808622" indent="0">
              <a:buNone/>
              <a:defRPr sz="2482"/>
            </a:lvl7pPr>
            <a:lvl8pPr marL="7943393" indent="0">
              <a:buNone/>
              <a:defRPr sz="2482"/>
            </a:lvl8pPr>
            <a:lvl9pPr marL="9078163" indent="0">
              <a:buNone/>
              <a:defRPr sz="248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55474" y="2278481"/>
            <a:ext cx="6525012" cy="362674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439" y="2278481"/>
            <a:ext cx="19196774" cy="3626748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column 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37678435"/>
            <a:ext cx="30260925" cy="5117390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126"/>
          </a:p>
        </p:txBody>
      </p:sp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446" y="39007300"/>
            <a:ext cx="7118034" cy="2278481"/>
          </a:xfrm>
          <a:prstGeom prst="rect">
            <a:avLst/>
          </a:prstGeom>
        </p:spPr>
        <p:txBody>
          <a:bodyPr/>
          <a:lstStyle>
            <a:lvl1pPr>
              <a:defRPr sz="4964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689479" y="39007293"/>
            <a:ext cx="9536039" cy="2278481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4964" b="1">
                <a:solidFill>
                  <a:schemeClr val="bg1"/>
                </a:solidFill>
              </a:defRPr>
            </a:lvl1pPr>
          </a:lstStyle>
          <a:p>
            <a:r>
              <a:rPr lang="en-US"/>
              <a:t>   UPEN Webinar 9 Nov 2022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080439" y="4984248"/>
            <a:ext cx="26100048" cy="1329851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8935" baseline="0"/>
            </a:lvl1pPr>
          </a:lstStyle>
          <a:p>
            <a:r>
              <a:rPr lang="en-US"/>
              <a:t>Add your heading here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 hasCustomPrompt="1"/>
          </p:nvPr>
        </p:nvSpPr>
        <p:spPr>
          <a:xfrm>
            <a:off x="2080439" y="8888180"/>
            <a:ext cx="26100048" cy="5669501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110000"/>
              </a:lnSpc>
              <a:spcAft>
                <a:spcPts val="1241"/>
              </a:spcAft>
              <a:defRPr sz="7942">
                <a:solidFill>
                  <a:schemeClr val="tx1"/>
                </a:solidFill>
              </a:defRPr>
            </a:lvl1pPr>
            <a:lvl2pPr>
              <a:spcAft>
                <a:spcPts val="1241"/>
              </a:spcAft>
              <a:defRPr sz="6950">
                <a:solidFill>
                  <a:schemeClr val="tx1"/>
                </a:solidFill>
              </a:defRPr>
            </a:lvl2pPr>
            <a:lvl3pPr>
              <a:spcAft>
                <a:spcPts val="1241"/>
              </a:spcAft>
              <a:defRPr sz="5957">
                <a:solidFill>
                  <a:schemeClr val="tx1"/>
                </a:solidFill>
              </a:defRPr>
            </a:lvl3pPr>
            <a:lvl4pPr>
              <a:spcAft>
                <a:spcPts val="1241"/>
              </a:spcAft>
              <a:defRPr sz="4964">
                <a:solidFill>
                  <a:schemeClr val="tx1"/>
                </a:solidFill>
              </a:defRPr>
            </a:lvl4pPr>
            <a:lvl5pPr>
              <a:spcAft>
                <a:spcPts val="1241"/>
              </a:spcAft>
              <a:defRPr sz="4468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Single column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1839CFE9-5E9D-864B-BC7C-64F240C26D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4131" y="38880488"/>
            <a:ext cx="8661964" cy="254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94490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679" y="10669251"/>
            <a:ext cx="26100048" cy="17801871"/>
          </a:xfrm>
        </p:spPr>
        <p:txBody>
          <a:bodyPr anchor="b"/>
          <a:lstStyle>
            <a:lvl1pPr>
              <a:defRPr sz="424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4679" y="28639533"/>
            <a:ext cx="26100048" cy="9361584"/>
          </a:xfrm>
        </p:spPr>
        <p:txBody>
          <a:bodyPr/>
          <a:lstStyle>
            <a:lvl1pPr marL="0" indent="0">
              <a:buNone/>
              <a:defRPr sz="1697">
                <a:solidFill>
                  <a:schemeClr val="tx1"/>
                </a:solidFill>
              </a:defRPr>
            </a:lvl1pPr>
            <a:lvl2pPr marL="323281" indent="0">
              <a:buNone/>
              <a:defRPr sz="1415">
                <a:solidFill>
                  <a:schemeClr val="tx1">
                    <a:tint val="75000"/>
                  </a:schemeClr>
                </a:solidFill>
              </a:defRPr>
            </a:lvl2pPr>
            <a:lvl3pPr marL="646561" indent="0">
              <a:buNone/>
              <a:defRPr sz="1273">
                <a:solidFill>
                  <a:schemeClr val="tx1">
                    <a:tint val="75000"/>
                  </a:schemeClr>
                </a:solidFill>
              </a:defRPr>
            </a:lvl3pPr>
            <a:lvl4pPr marL="969842" indent="0">
              <a:buNone/>
              <a:defRPr sz="1132">
                <a:solidFill>
                  <a:schemeClr val="tx1">
                    <a:tint val="75000"/>
                  </a:schemeClr>
                </a:solidFill>
              </a:defRPr>
            </a:lvl4pPr>
            <a:lvl5pPr marL="1293122" indent="0">
              <a:buNone/>
              <a:defRPr sz="1132">
                <a:solidFill>
                  <a:schemeClr val="tx1">
                    <a:tint val="75000"/>
                  </a:schemeClr>
                </a:solidFill>
              </a:defRPr>
            </a:lvl5pPr>
            <a:lvl6pPr marL="1616403" indent="0">
              <a:buNone/>
              <a:defRPr sz="1132">
                <a:solidFill>
                  <a:schemeClr val="tx1">
                    <a:tint val="75000"/>
                  </a:schemeClr>
                </a:solidFill>
              </a:defRPr>
            </a:lvl6pPr>
            <a:lvl7pPr marL="1939683" indent="0">
              <a:buNone/>
              <a:defRPr sz="1132">
                <a:solidFill>
                  <a:schemeClr val="tx1">
                    <a:tint val="75000"/>
                  </a:schemeClr>
                </a:solidFill>
              </a:defRPr>
            </a:lvl7pPr>
            <a:lvl8pPr marL="2262964" indent="0">
              <a:buNone/>
              <a:defRPr sz="1132">
                <a:solidFill>
                  <a:schemeClr val="tx1">
                    <a:tint val="75000"/>
                  </a:schemeClr>
                </a:solidFill>
              </a:defRPr>
            </a:lvl8pPr>
            <a:lvl9pPr marL="2586244" indent="0">
              <a:buNone/>
              <a:defRPr sz="11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9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440" y="11392407"/>
            <a:ext cx="12860893" cy="271535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19593" y="11392407"/>
            <a:ext cx="12860893" cy="271535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7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380" y="2278492"/>
            <a:ext cx="26100048" cy="827188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385" y="10490924"/>
            <a:ext cx="12801787" cy="5141440"/>
          </a:xfrm>
        </p:spPr>
        <p:txBody>
          <a:bodyPr anchor="b"/>
          <a:lstStyle>
            <a:lvl1pPr marL="0" indent="0">
              <a:buNone/>
              <a:defRPr sz="1697" b="1"/>
            </a:lvl1pPr>
            <a:lvl2pPr marL="323281" indent="0">
              <a:buNone/>
              <a:defRPr sz="1415" b="1"/>
            </a:lvl2pPr>
            <a:lvl3pPr marL="646561" indent="0">
              <a:buNone/>
              <a:defRPr sz="1273" b="1"/>
            </a:lvl3pPr>
            <a:lvl4pPr marL="969842" indent="0">
              <a:buNone/>
              <a:defRPr sz="1132" b="1"/>
            </a:lvl4pPr>
            <a:lvl5pPr marL="1293122" indent="0">
              <a:buNone/>
              <a:defRPr sz="1132" b="1"/>
            </a:lvl5pPr>
            <a:lvl6pPr marL="1616403" indent="0">
              <a:buNone/>
              <a:defRPr sz="1132" b="1"/>
            </a:lvl6pPr>
            <a:lvl7pPr marL="1939683" indent="0">
              <a:buNone/>
              <a:defRPr sz="1132" b="1"/>
            </a:lvl7pPr>
            <a:lvl8pPr marL="2262964" indent="0">
              <a:buNone/>
              <a:defRPr sz="1132" b="1"/>
            </a:lvl8pPr>
            <a:lvl9pPr marL="2586244" indent="0">
              <a:buNone/>
              <a:defRPr sz="11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385" y="15632365"/>
            <a:ext cx="12801787" cy="22992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19595" y="10490924"/>
            <a:ext cx="12864835" cy="5141440"/>
          </a:xfrm>
        </p:spPr>
        <p:txBody>
          <a:bodyPr anchor="b"/>
          <a:lstStyle>
            <a:lvl1pPr marL="0" indent="0">
              <a:buNone/>
              <a:defRPr sz="1697" b="1"/>
            </a:lvl1pPr>
            <a:lvl2pPr marL="323281" indent="0">
              <a:buNone/>
              <a:defRPr sz="1415" b="1"/>
            </a:lvl2pPr>
            <a:lvl3pPr marL="646561" indent="0">
              <a:buNone/>
              <a:defRPr sz="1273" b="1"/>
            </a:lvl3pPr>
            <a:lvl4pPr marL="969842" indent="0">
              <a:buNone/>
              <a:defRPr sz="1132" b="1"/>
            </a:lvl4pPr>
            <a:lvl5pPr marL="1293122" indent="0">
              <a:buNone/>
              <a:defRPr sz="1132" b="1"/>
            </a:lvl5pPr>
            <a:lvl6pPr marL="1616403" indent="0">
              <a:buNone/>
              <a:defRPr sz="1132" b="1"/>
            </a:lvl6pPr>
            <a:lvl7pPr marL="1939683" indent="0">
              <a:buNone/>
              <a:defRPr sz="1132" b="1"/>
            </a:lvl7pPr>
            <a:lvl8pPr marL="2262964" indent="0">
              <a:buNone/>
              <a:defRPr sz="1132" b="1"/>
            </a:lvl8pPr>
            <a:lvl9pPr marL="2586244" indent="0">
              <a:buNone/>
              <a:defRPr sz="113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19595" y="15632365"/>
            <a:ext cx="12864835" cy="22992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9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2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8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380" y="2853056"/>
            <a:ext cx="9759936" cy="9985693"/>
          </a:xfrm>
        </p:spPr>
        <p:txBody>
          <a:bodyPr anchor="b"/>
          <a:lstStyle>
            <a:lvl1pPr>
              <a:defRPr sz="226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4835" y="6161816"/>
            <a:ext cx="15319593" cy="30412774"/>
          </a:xfrm>
        </p:spPr>
        <p:txBody>
          <a:bodyPr/>
          <a:lstStyle>
            <a:lvl1pPr>
              <a:defRPr sz="2262"/>
            </a:lvl1pPr>
            <a:lvl2pPr>
              <a:defRPr sz="1979"/>
            </a:lvl2pPr>
            <a:lvl3pPr>
              <a:defRPr sz="1697"/>
            </a:lvl3pPr>
            <a:lvl4pPr>
              <a:defRPr sz="1415"/>
            </a:lvl4pPr>
            <a:lvl5pPr>
              <a:defRPr sz="1415"/>
            </a:lvl5pPr>
            <a:lvl6pPr>
              <a:defRPr sz="1415"/>
            </a:lvl6pPr>
            <a:lvl7pPr>
              <a:defRPr sz="1415"/>
            </a:lvl7pPr>
            <a:lvl8pPr>
              <a:defRPr sz="1415"/>
            </a:lvl8pPr>
            <a:lvl9pPr>
              <a:defRPr sz="14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380" y="12838747"/>
            <a:ext cx="9759936" cy="23785368"/>
          </a:xfrm>
        </p:spPr>
        <p:txBody>
          <a:bodyPr/>
          <a:lstStyle>
            <a:lvl1pPr marL="0" indent="0">
              <a:buNone/>
              <a:defRPr sz="1132"/>
            </a:lvl1pPr>
            <a:lvl2pPr marL="323281" indent="0">
              <a:buNone/>
              <a:defRPr sz="990"/>
            </a:lvl2pPr>
            <a:lvl3pPr marL="646561" indent="0">
              <a:buNone/>
              <a:defRPr sz="849"/>
            </a:lvl3pPr>
            <a:lvl4pPr marL="969842" indent="0">
              <a:buNone/>
              <a:defRPr sz="707"/>
            </a:lvl4pPr>
            <a:lvl5pPr marL="1293122" indent="0">
              <a:buNone/>
              <a:defRPr sz="707"/>
            </a:lvl5pPr>
            <a:lvl6pPr marL="1616403" indent="0">
              <a:buNone/>
              <a:defRPr sz="707"/>
            </a:lvl6pPr>
            <a:lvl7pPr marL="1939683" indent="0">
              <a:buNone/>
              <a:defRPr sz="707"/>
            </a:lvl7pPr>
            <a:lvl8pPr marL="2262964" indent="0">
              <a:buNone/>
              <a:defRPr sz="707"/>
            </a:lvl8pPr>
            <a:lvl9pPr marL="2586244" indent="0">
              <a:buNone/>
              <a:defRPr sz="7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7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380" y="2853056"/>
            <a:ext cx="9759936" cy="9985693"/>
          </a:xfrm>
        </p:spPr>
        <p:txBody>
          <a:bodyPr anchor="b"/>
          <a:lstStyle>
            <a:lvl1pPr>
              <a:defRPr sz="226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4835" y="6161816"/>
            <a:ext cx="15319593" cy="30412774"/>
          </a:xfrm>
        </p:spPr>
        <p:txBody>
          <a:bodyPr anchor="t"/>
          <a:lstStyle>
            <a:lvl1pPr marL="0" indent="0">
              <a:buNone/>
              <a:defRPr sz="2262"/>
            </a:lvl1pPr>
            <a:lvl2pPr marL="323281" indent="0">
              <a:buNone/>
              <a:defRPr sz="1979"/>
            </a:lvl2pPr>
            <a:lvl3pPr marL="646561" indent="0">
              <a:buNone/>
              <a:defRPr sz="1697"/>
            </a:lvl3pPr>
            <a:lvl4pPr marL="969842" indent="0">
              <a:buNone/>
              <a:defRPr sz="1415"/>
            </a:lvl4pPr>
            <a:lvl5pPr marL="1293122" indent="0">
              <a:buNone/>
              <a:defRPr sz="1415"/>
            </a:lvl5pPr>
            <a:lvl6pPr marL="1616403" indent="0">
              <a:buNone/>
              <a:defRPr sz="1415"/>
            </a:lvl6pPr>
            <a:lvl7pPr marL="1939683" indent="0">
              <a:buNone/>
              <a:defRPr sz="1415"/>
            </a:lvl7pPr>
            <a:lvl8pPr marL="2262964" indent="0">
              <a:buNone/>
              <a:defRPr sz="1415"/>
            </a:lvl8pPr>
            <a:lvl9pPr marL="2586244" indent="0">
              <a:buNone/>
              <a:defRPr sz="141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380" y="12838747"/>
            <a:ext cx="9759936" cy="23785368"/>
          </a:xfrm>
        </p:spPr>
        <p:txBody>
          <a:bodyPr/>
          <a:lstStyle>
            <a:lvl1pPr marL="0" indent="0">
              <a:buNone/>
              <a:defRPr sz="1132"/>
            </a:lvl1pPr>
            <a:lvl2pPr marL="323281" indent="0">
              <a:buNone/>
              <a:defRPr sz="990"/>
            </a:lvl2pPr>
            <a:lvl3pPr marL="646561" indent="0">
              <a:buNone/>
              <a:defRPr sz="849"/>
            </a:lvl3pPr>
            <a:lvl4pPr marL="969842" indent="0">
              <a:buNone/>
              <a:defRPr sz="707"/>
            </a:lvl4pPr>
            <a:lvl5pPr marL="1293122" indent="0">
              <a:buNone/>
              <a:defRPr sz="707"/>
            </a:lvl5pPr>
            <a:lvl6pPr marL="1616403" indent="0">
              <a:buNone/>
              <a:defRPr sz="707"/>
            </a:lvl6pPr>
            <a:lvl7pPr marL="1939683" indent="0">
              <a:buNone/>
              <a:defRPr sz="707"/>
            </a:lvl7pPr>
            <a:lvl8pPr marL="2262964" indent="0">
              <a:buNone/>
              <a:defRPr sz="707"/>
            </a:lvl8pPr>
            <a:lvl9pPr marL="2586244" indent="0">
              <a:buNone/>
              <a:defRPr sz="70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5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439" y="2278492"/>
            <a:ext cx="26100048" cy="8271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439" y="11392407"/>
            <a:ext cx="26100048" cy="27153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440" y="39665400"/>
            <a:ext cx="6808708" cy="2278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3932" y="39665400"/>
            <a:ext cx="10213062" cy="2278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1778" y="39665400"/>
            <a:ext cx="6808708" cy="2278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2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439" y="2278485"/>
            <a:ext cx="26100048" cy="8271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439" y="11392407"/>
            <a:ext cx="26100048" cy="27153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439" y="39665393"/>
            <a:ext cx="6808708" cy="2278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3932" y="39665393"/>
            <a:ext cx="10213062" cy="2278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1778" y="39665393"/>
            <a:ext cx="6808708" cy="2278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773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2269541" rtl="0" eaLnBrk="1" latinLnBrk="0" hangingPunct="1">
        <a:lnSpc>
          <a:spcPct val="90000"/>
        </a:lnSpc>
        <a:spcBef>
          <a:spcPct val="0"/>
        </a:spcBef>
        <a:buNone/>
        <a:defRPr sz="109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7385" indent="-567385" algn="l" defTabSz="2269541" rtl="0" eaLnBrk="1" latinLnBrk="0" hangingPunct="1">
        <a:lnSpc>
          <a:spcPct val="90000"/>
        </a:lnSpc>
        <a:spcBef>
          <a:spcPts val="2482"/>
        </a:spcBef>
        <a:buFont typeface="Arial" panose="020B0604020202020204" pitchFamily="34" charset="0"/>
        <a:buChar char="•"/>
        <a:defRPr sz="6950" kern="1200">
          <a:solidFill>
            <a:schemeClr val="tx1"/>
          </a:solidFill>
          <a:latin typeface="+mn-lt"/>
          <a:ea typeface="+mn-ea"/>
          <a:cs typeface="+mn-cs"/>
        </a:defRPr>
      </a:lvl1pPr>
      <a:lvl2pPr marL="1702156" indent="-567385" algn="l" defTabSz="2269541" rtl="0" eaLnBrk="1" latinLnBrk="0" hangingPunct="1">
        <a:lnSpc>
          <a:spcPct val="90000"/>
        </a:lnSpc>
        <a:spcBef>
          <a:spcPts val="1241"/>
        </a:spcBef>
        <a:buFont typeface="Arial" panose="020B0604020202020204" pitchFamily="34" charset="0"/>
        <a:buChar char="•"/>
        <a:defRPr sz="5957" kern="1200">
          <a:solidFill>
            <a:schemeClr val="tx1"/>
          </a:solidFill>
          <a:latin typeface="+mn-lt"/>
          <a:ea typeface="+mn-ea"/>
          <a:cs typeface="+mn-cs"/>
        </a:defRPr>
      </a:lvl2pPr>
      <a:lvl3pPr marL="2836926" indent="-567385" algn="l" defTabSz="2269541" rtl="0" eaLnBrk="1" latinLnBrk="0" hangingPunct="1">
        <a:lnSpc>
          <a:spcPct val="90000"/>
        </a:lnSpc>
        <a:spcBef>
          <a:spcPts val="1241"/>
        </a:spcBef>
        <a:buFont typeface="Arial" panose="020B0604020202020204" pitchFamily="34" charset="0"/>
        <a:buChar char="•"/>
        <a:defRPr sz="4964" kern="1200">
          <a:solidFill>
            <a:schemeClr val="tx1"/>
          </a:solidFill>
          <a:latin typeface="+mn-lt"/>
          <a:ea typeface="+mn-ea"/>
          <a:cs typeface="+mn-cs"/>
        </a:defRPr>
      </a:lvl3pPr>
      <a:lvl4pPr marL="3971696" indent="-567385" algn="l" defTabSz="2269541" rtl="0" eaLnBrk="1" latinLnBrk="0" hangingPunct="1">
        <a:lnSpc>
          <a:spcPct val="90000"/>
        </a:lnSpc>
        <a:spcBef>
          <a:spcPts val="1241"/>
        </a:spcBef>
        <a:buFont typeface="Arial" panose="020B0604020202020204" pitchFamily="34" charset="0"/>
        <a:buChar char="•"/>
        <a:defRPr sz="4468" kern="1200">
          <a:solidFill>
            <a:schemeClr val="tx1"/>
          </a:solidFill>
          <a:latin typeface="+mn-lt"/>
          <a:ea typeface="+mn-ea"/>
          <a:cs typeface="+mn-cs"/>
        </a:defRPr>
      </a:lvl4pPr>
      <a:lvl5pPr marL="5106467" indent="-567385" algn="l" defTabSz="2269541" rtl="0" eaLnBrk="1" latinLnBrk="0" hangingPunct="1">
        <a:lnSpc>
          <a:spcPct val="90000"/>
        </a:lnSpc>
        <a:spcBef>
          <a:spcPts val="1241"/>
        </a:spcBef>
        <a:buFont typeface="Arial" panose="020B0604020202020204" pitchFamily="34" charset="0"/>
        <a:buChar char="•"/>
        <a:defRPr sz="4468" kern="1200">
          <a:solidFill>
            <a:schemeClr val="tx1"/>
          </a:solidFill>
          <a:latin typeface="+mn-lt"/>
          <a:ea typeface="+mn-ea"/>
          <a:cs typeface="+mn-cs"/>
        </a:defRPr>
      </a:lvl5pPr>
      <a:lvl6pPr marL="6241237" indent="-567385" algn="l" defTabSz="2269541" rtl="0" eaLnBrk="1" latinLnBrk="0" hangingPunct="1">
        <a:lnSpc>
          <a:spcPct val="90000"/>
        </a:lnSpc>
        <a:spcBef>
          <a:spcPts val="1241"/>
        </a:spcBef>
        <a:buFont typeface="Arial" panose="020B0604020202020204" pitchFamily="34" charset="0"/>
        <a:buChar char="•"/>
        <a:defRPr sz="4468" kern="1200">
          <a:solidFill>
            <a:schemeClr val="tx1"/>
          </a:solidFill>
          <a:latin typeface="+mn-lt"/>
          <a:ea typeface="+mn-ea"/>
          <a:cs typeface="+mn-cs"/>
        </a:defRPr>
      </a:lvl6pPr>
      <a:lvl7pPr marL="7376008" indent="-567385" algn="l" defTabSz="2269541" rtl="0" eaLnBrk="1" latinLnBrk="0" hangingPunct="1">
        <a:lnSpc>
          <a:spcPct val="90000"/>
        </a:lnSpc>
        <a:spcBef>
          <a:spcPts val="1241"/>
        </a:spcBef>
        <a:buFont typeface="Arial" panose="020B0604020202020204" pitchFamily="34" charset="0"/>
        <a:buChar char="•"/>
        <a:defRPr sz="4468" kern="1200">
          <a:solidFill>
            <a:schemeClr val="tx1"/>
          </a:solidFill>
          <a:latin typeface="+mn-lt"/>
          <a:ea typeface="+mn-ea"/>
          <a:cs typeface="+mn-cs"/>
        </a:defRPr>
      </a:lvl7pPr>
      <a:lvl8pPr marL="8510778" indent="-567385" algn="l" defTabSz="2269541" rtl="0" eaLnBrk="1" latinLnBrk="0" hangingPunct="1">
        <a:lnSpc>
          <a:spcPct val="90000"/>
        </a:lnSpc>
        <a:spcBef>
          <a:spcPts val="1241"/>
        </a:spcBef>
        <a:buFont typeface="Arial" panose="020B0604020202020204" pitchFamily="34" charset="0"/>
        <a:buChar char="•"/>
        <a:defRPr sz="4468" kern="1200">
          <a:solidFill>
            <a:schemeClr val="tx1"/>
          </a:solidFill>
          <a:latin typeface="+mn-lt"/>
          <a:ea typeface="+mn-ea"/>
          <a:cs typeface="+mn-cs"/>
        </a:defRPr>
      </a:lvl8pPr>
      <a:lvl9pPr marL="9645548" indent="-567385" algn="l" defTabSz="2269541" rtl="0" eaLnBrk="1" latinLnBrk="0" hangingPunct="1">
        <a:lnSpc>
          <a:spcPct val="90000"/>
        </a:lnSpc>
        <a:spcBef>
          <a:spcPts val="1241"/>
        </a:spcBef>
        <a:buFont typeface="Arial" panose="020B0604020202020204" pitchFamily="34" charset="0"/>
        <a:buChar char="•"/>
        <a:defRPr sz="44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69541" rtl="0" eaLnBrk="1" latinLnBrk="0" hangingPunct="1">
        <a:defRPr sz="4468" kern="1200">
          <a:solidFill>
            <a:schemeClr val="tx1"/>
          </a:solidFill>
          <a:latin typeface="+mn-lt"/>
          <a:ea typeface="+mn-ea"/>
          <a:cs typeface="+mn-cs"/>
        </a:defRPr>
      </a:lvl1pPr>
      <a:lvl2pPr marL="1134770" algn="l" defTabSz="2269541" rtl="0" eaLnBrk="1" latinLnBrk="0" hangingPunct="1">
        <a:defRPr sz="4468" kern="1200">
          <a:solidFill>
            <a:schemeClr val="tx1"/>
          </a:solidFill>
          <a:latin typeface="+mn-lt"/>
          <a:ea typeface="+mn-ea"/>
          <a:cs typeface="+mn-cs"/>
        </a:defRPr>
      </a:lvl2pPr>
      <a:lvl3pPr marL="2269541" algn="l" defTabSz="2269541" rtl="0" eaLnBrk="1" latinLnBrk="0" hangingPunct="1">
        <a:defRPr sz="4468" kern="1200">
          <a:solidFill>
            <a:schemeClr val="tx1"/>
          </a:solidFill>
          <a:latin typeface="+mn-lt"/>
          <a:ea typeface="+mn-ea"/>
          <a:cs typeface="+mn-cs"/>
        </a:defRPr>
      </a:lvl3pPr>
      <a:lvl4pPr marL="3404311" algn="l" defTabSz="2269541" rtl="0" eaLnBrk="1" latinLnBrk="0" hangingPunct="1">
        <a:defRPr sz="4468" kern="1200">
          <a:solidFill>
            <a:schemeClr val="tx1"/>
          </a:solidFill>
          <a:latin typeface="+mn-lt"/>
          <a:ea typeface="+mn-ea"/>
          <a:cs typeface="+mn-cs"/>
        </a:defRPr>
      </a:lvl4pPr>
      <a:lvl5pPr marL="4539082" algn="l" defTabSz="2269541" rtl="0" eaLnBrk="1" latinLnBrk="0" hangingPunct="1">
        <a:defRPr sz="4468" kern="1200">
          <a:solidFill>
            <a:schemeClr val="tx1"/>
          </a:solidFill>
          <a:latin typeface="+mn-lt"/>
          <a:ea typeface="+mn-ea"/>
          <a:cs typeface="+mn-cs"/>
        </a:defRPr>
      </a:lvl5pPr>
      <a:lvl6pPr marL="5673852" algn="l" defTabSz="2269541" rtl="0" eaLnBrk="1" latinLnBrk="0" hangingPunct="1">
        <a:defRPr sz="4468" kern="1200">
          <a:solidFill>
            <a:schemeClr val="tx1"/>
          </a:solidFill>
          <a:latin typeface="+mn-lt"/>
          <a:ea typeface="+mn-ea"/>
          <a:cs typeface="+mn-cs"/>
        </a:defRPr>
      </a:lvl6pPr>
      <a:lvl7pPr marL="6808622" algn="l" defTabSz="2269541" rtl="0" eaLnBrk="1" latinLnBrk="0" hangingPunct="1">
        <a:defRPr sz="4468" kern="1200">
          <a:solidFill>
            <a:schemeClr val="tx1"/>
          </a:solidFill>
          <a:latin typeface="+mn-lt"/>
          <a:ea typeface="+mn-ea"/>
          <a:cs typeface="+mn-cs"/>
        </a:defRPr>
      </a:lvl7pPr>
      <a:lvl8pPr marL="7943393" algn="l" defTabSz="2269541" rtl="0" eaLnBrk="1" latinLnBrk="0" hangingPunct="1">
        <a:defRPr sz="4468" kern="1200">
          <a:solidFill>
            <a:schemeClr val="tx1"/>
          </a:solidFill>
          <a:latin typeface="+mn-lt"/>
          <a:ea typeface="+mn-ea"/>
          <a:cs typeface="+mn-cs"/>
        </a:defRPr>
      </a:lvl8pPr>
      <a:lvl9pPr marL="9078163" algn="l" defTabSz="2269541" rtl="0" eaLnBrk="1" latinLnBrk="0" hangingPunct="1">
        <a:defRPr sz="44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" descr="Digital Twins: Weaving the Golden Thread">
            <a:extLst>
              <a:ext uri="{FF2B5EF4-FFF2-40B4-BE49-F238E27FC236}">
                <a16:creationId xmlns:a16="http://schemas.microsoft.com/office/drawing/2014/main" id="{297E0BF4-344A-3918-707F-517318E6A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7466">
            <a:off x="9192496" y="29648130"/>
            <a:ext cx="10174051" cy="116062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A person standing next to a pillar&#10;&#10;Description automatically generated">
            <a:extLst>
              <a:ext uri="{FF2B5EF4-FFF2-40B4-BE49-F238E27FC236}">
                <a16:creationId xmlns:a16="http://schemas.microsoft.com/office/drawing/2014/main" id="{DF4CD434-BF3C-797D-57AA-1A1AAAB17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693" y="18200739"/>
            <a:ext cx="3106931" cy="2969521"/>
          </a:xfrm>
          <a:prstGeom prst="rect">
            <a:avLst/>
          </a:prstGeom>
          <a:ln>
            <a:solidFill>
              <a:srgbClr val="1B7D74"/>
            </a:solidFill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606" y="429082"/>
            <a:ext cx="27289763" cy="1178594"/>
          </a:xfrm>
        </p:spPr>
        <p:txBody>
          <a:bodyPr vert="horz" lIns="51419" tIns="25710" rIns="51419" bIns="25710" rtlCol="0" anchor="t">
            <a:noAutofit/>
          </a:bodyPr>
          <a:lstStyle>
            <a:defPPr>
              <a:defRPr lang="en-GB"/>
            </a:defPPr>
            <a:lvl1pPr marL="0" algn="l" defTabSz="3507181" rtl="0" eaLnBrk="1" latinLnBrk="0" hangingPunct="1">
              <a:defRPr sz="6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591" algn="l" defTabSz="3507181" rtl="0" eaLnBrk="1" latinLnBrk="0" hangingPunct="1">
              <a:defRPr sz="6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181" algn="l" defTabSz="3507181" rtl="0" eaLnBrk="1" latinLnBrk="0" hangingPunct="1">
              <a:defRPr sz="6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0772" algn="l" defTabSz="3507181" rtl="0" eaLnBrk="1" latinLnBrk="0" hangingPunct="1">
              <a:defRPr sz="6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4362" algn="l" defTabSz="3507181" rtl="0" eaLnBrk="1" latinLnBrk="0" hangingPunct="1">
              <a:defRPr sz="6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7953" algn="l" defTabSz="3507181" rtl="0" eaLnBrk="1" latinLnBrk="0" hangingPunct="1">
              <a:defRPr sz="6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1544" algn="l" defTabSz="3507181" rtl="0" eaLnBrk="1" latinLnBrk="0" hangingPunct="1">
              <a:defRPr sz="6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5134" algn="l" defTabSz="3507181" rtl="0" eaLnBrk="1" latinLnBrk="0" hangingPunct="1">
              <a:defRPr sz="6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28725" algn="l" defTabSz="3507181" rtl="0" eaLnBrk="1" latinLnBrk="0" hangingPunct="1">
              <a:defRPr sz="6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0" b="1" dirty="0">
                <a:solidFill>
                  <a:srgbClr val="16665E"/>
                </a:solidFill>
                <a:latin typeface="Arial"/>
                <a:ea typeface="Calibri"/>
                <a:cs typeface="Calibri"/>
              </a:rPr>
              <a:t>Identifying the golden threads for demonstrating impact</a:t>
            </a:r>
            <a:endParaRPr lang="en-US" sz="8000" b="1" dirty="0">
              <a:solidFill>
                <a:srgbClr val="16665E"/>
              </a:solidFill>
              <a:latin typeface="Arial"/>
              <a:ea typeface="Calibri"/>
              <a:cs typeface="Calibri"/>
            </a:endParaRPr>
          </a:p>
          <a:p>
            <a:pPr algn="ctr"/>
            <a:endParaRPr lang="en-GB" sz="8800" dirty="0">
              <a:ea typeface="Calibri"/>
              <a:cs typeface="Calibri"/>
            </a:endParaRPr>
          </a:p>
          <a:p>
            <a:pPr algn="ctr"/>
            <a:endParaRPr lang="en-GB" sz="7200" dirty="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5A42A0-CB92-39C7-B004-5BF5CFE5A21C}"/>
              </a:ext>
            </a:extLst>
          </p:cNvPr>
          <p:cNvSpPr txBox="1"/>
          <p:nvPr/>
        </p:nvSpPr>
        <p:spPr>
          <a:xfrm>
            <a:off x="603189" y="11195703"/>
            <a:ext cx="7410980" cy="3068132"/>
          </a:xfrm>
          <a:prstGeom prst="rect">
            <a:avLst/>
          </a:prstGeom>
          <a:solidFill>
            <a:srgbClr val="4FAB9C">
              <a:alpha val="93000"/>
            </a:srgbClr>
          </a:solidFill>
          <a:ln>
            <a:solidFill>
              <a:srgbClr val="1B7D74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19" tIns="25710" rIns="51419" bIns="2571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3507181" rtl="0" eaLnBrk="1" latinLnBrk="0" hangingPunct="1">
              <a:defRPr sz="6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591" algn="l" defTabSz="3507181" rtl="0" eaLnBrk="1" latinLnBrk="0" hangingPunct="1">
              <a:defRPr sz="6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181" algn="l" defTabSz="3507181" rtl="0" eaLnBrk="1" latinLnBrk="0" hangingPunct="1">
              <a:defRPr sz="6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0772" algn="l" defTabSz="3507181" rtl="0" eaLnBrk="1" latinLnBrk="0" hangingPunct="1">
              <a:defRPr sz="6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4362" algn="l" defTabSz="3507181" rtl="0" eaLnBrk="1" latinLnBrk="0" hangingPunct="1">
              <a:defRPr sz="6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7953" algn="l" defTabSz="3507181" rtl="0" eaLnBrk="1" latinLnBrk="0" hangingPunct="1">
              <a:defRPr sz="6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1544" algn="l" defTabSz="3507181" rtl="0" eaLnBrk="1" latinLnBrk="0" hangingPunct="1">
              <a:defRPr sz="6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5134" algn="l" defTabSz="3507181" rtl="0" eaLnBrk="1" latinLnBrk="0" hangingPunct="1">
              <a:defRPr sz="6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28725" algn="l" defTabSz="3507181" rtl="0" eaLnBrk="1" latinLnBrk="0" hangingPunct="1">
              <a:defRPr sz="6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through: </a:t>
            </a:r>
            <a:endParaRPr lang="en-US" sz="4400" b="1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571500" indent="-571500">
              <a:buFont typeface="Arial"/>
              <a:buChar char="•"/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Volume of data accesses </a:t>
            </a:r>
            <a:endParaRPr lang="en-US" sz="380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571500" indent="-571500">
              <a:buFont typeface="Arial"/>
              <a:buChar char="•"/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Innovative data usage</a:t>
            </a:r>
            <a:endParaRPr lang="en-US" sz="380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571500" indent="-571500">
              <a:buFont typeface="Arial"/>
              <a:buChar char="•"/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Research outputs</a:t>
            </a:r>
            <a:endParaRPr lang="en-US" sz="380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-571500">
              <a:buFont typeface="Arial"/>
              <a:buChar char="•"/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Research outcomes</a:t>
            </a:r>
            <a:endParaRPr lang="en-US" sz="3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9E08A8-067D-335F-ABBB-686C75FC01EC}"/>
              </a:ext>
            </a:extLst>
          </p:cNvPr>
          <p:cNvSpPr txBox="1"/>
          <p:nvPr/>
        </p:nvSpPr>
        <p:spPr>
          <a:xfrm>
            <a:off x="15722163" y="5169979"/>
            <a:ext cx="11677406" cy="6276383"/>
          </a:xfrm>
          <a:prstGeom prst="rect">
            <a:avLst/>
          </a:prstGeom>
          <a:solidFill>
            <a:srgbClr val="51968C"/>
          </a:solidFill>
          <a:ln w="57150">
            <a:solidFill>
              <a:srgbClr val="51968C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rot="0" spcFirstLastPara="0" vertOverflow="overflow" horzOverflow="overflow" vert="horz" wrap="square" lIns="51419" tIns="25710" rIns="51419" bIns="2571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3507181" rtl="0" eaLnBrk="1" latinLnBrk="0" hangingPunct="1">
              <a:defRPr sz="6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591" algn="l" defTabSz="3507181" rtl="0" eaLnBrk="1" latinLnBrk="0" hangingPunct="1">
              <a:defRPr sz="6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181" algn="l" defTabSz="3507181" rtl="0" eaLnBrk="1" latinLnBrk="0" hangingPunct="1">
              <a:defRPr sz="6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0772" algn="l" defTabSz="3507181" rtl="0" eaLnBrk="1" latinLnBrk="0" hangingPunct="1">
              <a:defRPr sz="6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4362" algn="l" defTabSz="3507181" rtl="0" eaLnBrk="1" latinLnBrk="0" hangingPunct="1">
              <a:defRPr sz="6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7953" algn="l" defTabSz="3507181" rtl="0" eaLnBrk="1" latinLnBrk="0" hangingPunct="1">
              <a:defRPr sz="6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1544" algn="l" defTabSz="3507181" rtl="0" eaLnBrk="1" latinLnBrk="0" hangingPunct="1">
              <a:defRPr sz="6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5134" algn="l" defTabSz="3507181" rtl="0" eaLnBrk="1" latinLnBrk="0" hangingPunct="1">
              <a:defRPr sz="6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28725" algn="l" defTabSz="3507181" rtl="0" eaLnBrk="1" latinLnBrk="0" hangingPunct="1">
              <a:defRPr sz="6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n-GB" sz="4400" b="1">
                <a:solidFill>
                  <a:schemeClr val="bg1"/>
                </a:solidFill>
                <a:latin typeface="Arial"/>
                <a:ea typeface="Segoe UI"/>
                <a:cs typeface="Arial"/>
              </a:rPr>
              <a:t>Engaging for impact</a:t>
            </a:r>
            <a:endParaRPr lang="en-US" sz="3200">
              <a:solidFill>
                <a:schemeClr val="bg1"/>
              </a:solidFill>
              <a:latin typeface="Arial"/>
              <a:ea typeface="Segoe UI"/>
              <a:cs typeface="Arial"/>
            </a:endParaRPr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en-GB" sz="3000" b="1">
                <a:solidFill>
                  <a:schemeClr val="bg1"/>
                </a:solidFill>
                <a:latin typeface="Arial"/>
                <a:ea typeface="Segoe UI"/>
                <a:cs typeface="Arial"/>
              </a:rPr>
              <a:t>Engagement can be daunting</a:t>
            </a:r>
            <a:endParaRPr lang="en-US" sz="3000">
              <a:solidFill>
                <a:schemeClr val="bg1"/>
              </a:solidFill>
              <a:latin typeface="Arial"/>
              <a:ea typeface="Segoe UI"/>
              <a:cs typeface="Arial"/>
            </a:endParaRPr>
          </a:p>
          <a:p>
            <a:pPr marL="525145" lvl="1" indent="-342900">
              <a:lnSpc>
                <a:spcPct val="110000"/>
              </a:lnSpc>
              <a:spcAft>
                <a:spcPts val="500"/>
              </a:spcAft>
              <a:buFont typeface="Wingdings"/>
              <a:buChar char="ü"/>
            </a:pPr>
            <a:r>
              <a:rPr lang="en-GB" sz="2800">
                <a:solidFill>
                  <a:schemeClr val="bg1"/>
                </a:solidFill>
                <a:latin typeface="Arial"/>
                <a:ea typeface="Segoe UI"/>
                <a:cs typeface="Arial"/>
              </a:rPr>
              <a:t>You may feel ‘your’ research may not be interesting enough. It is!</a:t>
            </a:r>
            <a:endParaRPr lang="en-US" sz="2800">
              <a:solidFill>
                <a:schemeClr val="bg1"/>
              </a:solidFill>
              <a:latin typeface="Arial"/>
              <a:ea typeface="Segoe UI"/>
              <a:cs typeface="Arial"/>
            </a:endParaRPr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en-GB" sz="3000" b="1">
                <a:solidFill>
                  <a:schemeClr val="bg1"/>
                </a:solidFill>
                <a:latin typeface="Arial"/>
                <a:ea typeface="Segoe UI"/>
                <a:cs typeface="Arial"/>
              </a:rPr>
              <a:t>Strength in numbers: talk with many people</a:t>
            </a:r>
            <a:endParaRPr lang="en-US" sz="3000">
              <a:solidFill>
                <a:schemeClr val="bg1"/>
              </a:solidFill>
              <a:latin typeface="Arial"/>
              <a:ea typeface="Segoe UI"/>
              <a:cs typeface="Arial"/>
            </a:endParaRPr>
          </a:p>
          <a:p>
            <a:pPr marL="525145" lvl="1" indent="-342900">
              <a:lnSpc>
                <a:spcPct val="110000"/>
              </a:lnSpc>
              <a:spcAft>
                <a:spcPts val="500"/>
              </a:spcAft>
              <a:buFont typeface="Wingdings"/>
              <a:buChar char="ü"/>
            </a:pPr>
            <a:r>
              <a:rPr lang="en-GB" sz="2800">
                <a:solidFill>
                  <a:schemeClr val="bg1"/>
                </a:solidFill>
                <a:latin typeface="Arial"/>
                <a:ea typeface="Segoe UI"/>
                <a:cs typeface="Arial"/>
              </a:rPr>
              <a:t>Throw a broad net when identifying potential stakeholders</a:t>
            </a:r>
            <a:endParaRPr lang="en-US" sz="2800">
              <a:solidFill>
                <a:schemeClr val="bg1"/>
              </a:solidFill>
              <a:latin typeface="Arial"/>
              <a:ea typeface="Segoe UI"/>
              <a:cs typeface="Arial"/>
            </a:endParaRPr>
          </a:p>
          <a:p>
            <a:pPr marL="525145" lvl="1" indent="-342900">
              <a:lnSpc>
                <a:spcPct val="110000"/>
              </a:lnSpc>
              <a:spcAft>
                <a:spcPts val="500"/>
              </a:spcAft>
              <a:buFont typeface="Wingdings"/>
              <a:buChar char="ü"/>
            </a:pPr>
            <a:r>
              <a:rPr lang="en-GB" sz="2800">
                <a:solidFill>
                  <a:schemeClr val="bg1"/>
                </a:solidFill>
                <a:latin typeface="Arial"/>
                <a:ea typeface="Segoe UI"/>
                <a:cs typeface="Arial"/>
              </a:rPr>
              <a:t>Think about any potential impact and who might benefit </a:t>
            </a:r>
            <a:endParaRPr lang="en-US" sz="2800">
              <a:solidFill>
                <a:schemeClr val="bg1"/>
              </a:solidFill>
              <a:latin typeface="Arial"/>
              <a:ea typeface="Segoe UI"/>
              <a:cs typeface="Arial"/>
            </a:endParaRPr>
          </a:p>
          <a:p>
            <a:pPr marL="525145" lvl="1" indent="-342900">
              <a:lnSpc>
                <a:spcPct val="110000"/>
              </a:lnSpc>
              <a:spcAft>
                <a:spcPts val="500"/>
              </a:spcAft>
              <a:buFont typeface="Wingdings"/>
              <a:buChar char="ü"/>
            </a:pPr>
            <a:r>
              <a:rPr lang="en-GB" sz="2800">
                <a:solidFill>
                  <a:schemeClr val="bg1"/>
                </a:solidFill>
                <a:latin typeface="Arial"/>
                <a:ea typeface="Segoe UI"/>
                <a:cs typeface="Arial"/>
              </a:rPr>
              <a:t>Offer to attend/speak at research events</a:t>
            </a:r>
            <a:endParaRPr lang="en-US" sz="2800">
              <a:solidFill>
                <a:schemeClr val="bg1"/>
              </a:solidFill>
              <a:latin typeface="Arial"/>
              <a:ea typeface="Segoe UI"/>
              <a:cs typeface="Arial"/>
            </a:endParaRPr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en-GB" sz="3000" b="1">
                <a:solidFill>
                  <a:schemeClr val="bg1"/>
                </a:solidFill>
                <a:latin typeface="Arial"/>
                <a:ea typeface="Segoe UI"/>
                <a:cs typeface="Arial"/>
              </a:rPr>
              <a:t>Vary methods of engagement</a:t>
            </a:r>
            <a:r>
              <a:rPr lang="en-GB" sz="3000">
                <a:solidFill>
                  <a:schemeClr val="bg1"/>
                </a:solidFill>
                <a:latin typeface="Arial"/>
                <a:ea typeface="Segoe UI"/>
                <a:cs typeface="Arial"/>
              </a:rPr>
              <a:t> </a:t>
            </a:r>
            <a:endParaRPr lang="en-US" sz="3000">
              <a:solidFill>
                <a:schemeClr val="bg1"/>
              </a:solidFill>
              <a:latin typeface="Arial"/>
              <a:ea typeface="Segoe UI"/>
              <a:cs typeface="Arial"/>
            </a:endParaRPr>
          </a:p>
          <a:p>
            <a:pPr marL="514350" indent="-342900">
              <a:lnSpc>
                <a:spcPct val="110000"/>
              </a:lnSpc>
              <a:spcAft>
                <a:spcPts val="500"/>
              </a:spcAft>
              <a:buFont typeface="Wingdings"/>
              <a:buChar char="ü"/>
            </a:pPr>
            <a:r>
              <a:rPr lang="en-GB" sz="2800">
                <a:solidFill>
                  <a:schemeClr val="bg1"/>
                </a:solidFill>
                <a:latin typeface="Arial"/>
                <a:cs typeface="Arial"/>
              </a:rPr>
              <a:t>Consider audiences - from focus groups to public events</a:t>
            </a:r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en-GB" sz="3000" b="1">
                <a:solidFill>
                  <a:schemeClr val="bg1"/>
                </a:solidFill>
                <a:latin typeface="Arial"/>
                <a:ea typeface="Segoe UI"/>
                <a:cs typeface="Arial"/>
              </a:rPr>
              <a:t>Keep the communication channels open</a:t>
            </a:r>
            <a:endParaRPr lang="en-US" sz="3000">
              <a:solidFill>
                <a:schemeClr val="bg1"/>
              </a:solidFill>
              <a:latin typeface="Arial"/>
              <a:ea typeface="Segoe UI"/>
              <a:cs typeface="Arial"/>
            </a:endParaRPr>
          </a:p>
          <a:p>
            <a:pPr marL="525145" lvl="1" indent="-342900">
              <a:lnSpc>
                <a:spcPct val="110000"/>
              </a:lnSpc>
              <a:spcAft>
                <a:spcPts val="500"/>
              </a:spcAft>
              <a:buFont typeface="Wingdings"/>
              <a:buChar char="ü"/>
            </a:pPr>
            <a:r>
              <a:rPr lang="en-GB" sz="2800">
                <a:solidFill>
                  <a:schemeClr val="bg1"/>
                </a:solidFill>
                <a:latin typeface="Arial"/>
                <a:ea typeface="Segoe UI"/>
                <a:cs typeface="Arial"/>
              </a:rPr>
              <a:t>Set up quarterly meetings for updates and discussions</a:t>
            </a:r>
            <a:endParaRPr lang="en-GB" sz="3200">
              <a:solidFill>
                <a:schemeClr val="bg1"/>
              </a:solidFill>
              <a:latin typeface="Arial"/>
              <a:ea typeface="Segoe UI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0EE45E-0A37-7EB2-5225-BF9A97327E86}"/>
              </a:ext>
            </a:extLst>
          </p:cNvPr>
          <p:cNvSpPr txBox="1"/>
          <p:nvPr/>
        </p:nvSpPr>
        <p:spPr>
          <a:xfrm>
            <a:off x="3307179" y="1746041"/>
            <a:ext cx="2389354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5400" dirty="0">
                <a:latin typeface="Arial"/>
                <a:ea typeface="Calibri"/>
                <a:cs typeface="Calibri"/>
              </a:rPr>
              <a:t>Louise Corti &amp; Alix Taylor-Scopes, Integrated Data Service Strategy Division</a:t>
            </a:r>
            <a:endParaRPr lang="en-GB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F63F2E-DDA5-27DE-A854-4D32F37066E5}"/>
              </a:ext>
            </a:extLst>
          </p:cNvPr>
          <p:cNvSpPr txBox="1"/>
          <p:nvPr/>
        </p:nvSpPr>
        <p:spPr>
          <a:xfrm>
            <a:off x="-8332" y="15106252"/>
            <a:ext cx="30259292" cy="1323439"/>
          </a:xfrm>
          <a:prstGeom prst="rect">
            <a:avLst/>
          </a:prstGeom>
          <a:solidFill>
            <a:srgbClr val="F07314"/>
          </a:solidFill>
          <a:ln>
            <a:solidFill>
              <a:srgbClr val="C55C0D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800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Tracking impact</a:t>
            </a:r>
            <a:endParaRPr lang="en-GB" sz="8000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0" name="Equals 39">
            <a:extLst>
              <a:ext uri="{FF2B5EF4-FFF2-40B4-BE49-F238E27FC236}">
                <a16:creationId xmlns:a16="http://schemas.microsoft.com/office/drawing/2014/main" id="{7AF20B08-8C2B-001F-71B2-8DC4802577C6}"/>
              </a:ext>
            </a:extLst>
          </p:cNvPr>
          <p:cNvSpPr/>
          <p:nvPr/>
        </p:nvSpPr>
        <p:spPr>
          <a:xfrm>
            <a:off x="17602280" y="22773799"/>
            <a:ext cx="1729837" cy="1470756"/>
          </a:xfrm>
          <a:prstGeom prst="mathEqual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Plus Sign 40">
            <a:extLst>
              <a:ext uri="{FF2B5EF4-FFF2-40B4-BE49-F238E27FC236}">
                <a16:creationId xmlns:a16="http://schemas.microsoft.com/office/drawing/2014/main" id="{31CEF3CB-1FAB-12F6-83EE-5F5413774FFF}"/>
              </a:ext>
            </a:extLst>
          </p:cNvPr>
          <p:cNvSpPr/>
          <p:nvPr/>
        </p:nvSpPr>
        <p:spPr>
          <a:xfrm>
            <a:off x="9342374" y="22558670"/>
            <a:ext cx="1861695" cy="1901902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1">
            <a:extLst>
              <a:ext uri="{FF2B5EF4-FFF2-40B4-BE49-F238E27FC236}">
                <a16:creationId xmlns:a16="http://schemas.microsoft.com/office/drawing/2014/main" id="{302485DA-0183-59F9-14BC-671A0FA5F533}"/>
              </a:ext>
            </a:extLst>
          </p:cNvPr>
          <p:cNvSpPr txBox="1"/>
          <p:nvPr/>
        </p:nvSpPr>
        <p:spPr>
          <a:xfrm>
            <a:off x="-2949" y="3560759"/>
            <a:ext cx="15271102" cy="1323439"/>
          </a:xfrm>
          <a:prstGeom prst="rect">
            <a:avLst/>
          </a:prstGeom>
          <a:solidFill>
            <a:srgbClr val="62BDAF">
              <a:alpha val="19000"/>
            </a:srgbClr>
          </a:solidFill>
          <a:ln>
            <a:solidFill>
              <a:srgbClr val="1B7D74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0">
                <a:solidFill>
                  <a:srgbClr val="1B7D74"/>
                </a:solidFill>
                <a:latin typeface="Arial"/>
                <a:ea typeface="Calibri"/>
                <a:cs typeface="Calibri"/>
              </a:rPr>
              <a:t>Defining impact</a:t>
            </a:r>
            <a:endParaRPr lang="en-GB" sz="8000">
              <a:solidFill>
                <a:srgbClr val="1B7D74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76AEE3E-EF47-69C4-5850-11951D568689}"/>
              </a:ext>
            </a:extLst>
          </p:cNvPr>
          <p:cNvSpPr txBox="1"/>
          <p:nvPr/>
        </p:nvSpPr>
        <p:spPr>
          <a:xfrm>
            <a:off x="-8332" y="27214830"/>
            <a:ext cx="30259292" cy="1323439"/>
          </a:xfrm>
          <a:prstGeom prst="rect">
            <a:avLst/>
          </a:prstGeom>
          <a:solidFill>
            <a:srgbClr val="1B7D74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800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Showcasing impact</a:t>
            </a:r>
            <a:endParaRPr lang="en-GB" sz="8000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94D4451-C138-8D01-269E-BBF36121C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2674" y="30471104"/>
            <a:ext cx="6187025" cy="352488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00CF35-93C0-EAEA-1639-0D273D8B44AB}"/>
              </a:ext>
            </a:extLst>
          </p:cNvPr>
          <p:cNvSpPr txBox="1"/>
          <p:nvPr/>
        </p:nvSpPr>
        <p:spPr>
          <a:xfrm>
            <a:off x="586741" y="7933002"/>
            <a:ext cx="7420170" cy="2544912"/>
          </a:xfrm>
          <a:prstGeom prst="rect">
            <a:avLst/>
          </a:prstGeom>
          <a:solidFill>
            <a:srgbClr val="62BDAF">
              <a:alpha val="56000"/>
            </a:srgbClr>
          </a:solidFill>
          <a:ln>
            <a:solidFill>
              <a:srgbClr val="1B7D74"/>
            </a:solidFill>
          </a:ln>
        </p:spPr>
        <p:txBody>
          <a:bodyPr rot="0" spcFirstLastPara="0" vertOverflow="overflow" horzOverflow="overflow" vert="horz" wrap="square" lIns="51419" tIns="25710" rIns="51419" bIns="2571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3507181" rtl="0" eaLnBrk="1" latinLnBrk="0" hangingPunct="1">
              <a:defRPr sz="6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53591" algn="l" defTabSz="3507181" rtl="0" eaLnBrk="1" latinLnBrk="0" hangingPunct="1">
              <a:defRPr sz="6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7181" algn="l" defTabSz="3507181" rtl="0" eaLnBrk="1" latinLnBrk="0" hangingPunct="1">
              <a:defRPr sz="6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60772" algn="l" defTabSz="3507181" rtl="0" eaLnBrk="1" latinLnBrk="0" hangingPunct="1">
              <a:defRPr sz="6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014362" algn="l" defTabSz="3507181" rtl="0" eaLnBrk="1" latinLnBrk="0" hangingPunct="1">
              <a:defRPr sz="6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767953" algn="l" defTabSz="3507181" rtl="0" eaLnBrk="1" latinLnBrk="0" hangingPunct="1">
              <a:defRPr sz="6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521544" algn="l" defTabSz="3507181" rtl="0" eaLnBrk="1" latinLnBrk="0" hangingPunct="1">
              <a:defRPr sz="6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275134" algn="l" defTabSz="3507181" rtl="0" eaLnBrk="1" latinLnBrk="0" hangingPunct="1">
              <a:defRPr sz="6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028725" algn="l" defTabSz="3507181" rtl="0" eaLnBrk="1" latinLnBrk="0" hangingPunct="1">
              <a:defRPr sz="69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>
                <a:latin typeface="Arial"/>
                <a:cs typeface="Arial"/>
              </a:rPr>
              <a:t>Impact from:</a:t>
            </a:r>
            <a:endParaRPr lang="en-US" sz="4400" b="1">
              <a:latin typeface="Arial"/>
              <a:ea typeface="Calibri"/>
              <a:cs typeface="Arial"/>
            </a:endParaRPr>
          </a:p>
          <a:p>
            <a:pPr marL="571500" indent="-571500">
              <a:buFont typeface="Arial"/>
              <a:buChar char="•"/>
            </a:pPr>
            <a:r>
              <a:rPr lang="en-US" sz="3800">
                <a:latin typeface="Arial"/>
                <a:cs typeface="Arial"/>
              </a:rPr>
              <a:t>Research use of secure data</a:t>
            </a:r>
            <a:endParaRPr lang="en-US" sz="3800">
              <a:latin typeface="Arial"/>
              <a:ea typeface="Calibri"/>
              <a:cs typeface="Arial"/>
            </a:endParaRPr>
          </a:p>
          <a:p>
            <a:pPr marL="571500" indent="-571500">
              <a:buFont typeface="Arial"/>
              <a:buChar char="•"/>
            </a:pPr>
            <a:r>
              <a:rPr lang="en-US" sz="3800">
                <a:latin typeface="Arial"/>
                <a:cs typeface="Arial"/>
              </a:rPr>
              <a:t>Data service provision: ONS </a:t>
            </a:r>
          </a:p>
          <a:p>
            <a:pPr marL="636588" indent="-109538"/>
            <a:r>
              <a:rPr lang="en-US" sz="3800">
                <a:latin typeface="Arial"/>
                <a:cs typeface="Arial"/>
              </a:rPr>
              <a:t>Secure Research Service</a:t>
            </a:r>
            <a:endParaRPr lang="en-US" sz="3800">
              <a:latin typeface="Arial"/>
              <a:ea typeface="Calibri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B7184A-CCCE-7A8C-7E49-86F4454CECF0}"/>
              </a:ext>
            </a:extLst>
          </p:cNvPr>
          <p:cNvSpPr txBox="1"/>
          <p:nvPr/>
        </p:nvSpPr>
        <p:spPr>
          <a:xfrm>
            <a:off x="8548300" y="7903577"/>
            <a:ext cx="6030627" cy="6361342"/>
          </a:xfrm>
          <a:prstGeom prst="rect">
            <a:avLst/>
          </a:prstGeom>
          <a:solidFill>
            <a:srgbClr val="4FAB9C">
              <a:alpha val="10000"/>
            </a:srgbClr>
          </a:solidFill>
          <a:ln>
            <a:solidFill>
              <a:srgbClr val="1B7D74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19" tIns="25710" rIns="51419" bIns="2571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3507181"/>
            <a:r>
              <a:rPr lang="en-GB" sz="4800" b="1">
                <a:solidFill>
                  <a:schemeClr val="tx1"/>
                </a:solidFill>
                <a:latin typeface="Arial"/>
                <a:cs typeface="Arial"/>
              </a:rPr>
              <a:t>Which data assets?</a:t>
            </a:r>
          </a:p>
          <a:p>
            <a:pPr defTabSz="3507181"/>
            <a:endParaRPr lang="en-GB" sz="2600" b="1">
              <a:solidFill>
                <a:schemeClr val="tx1"/>
              </a:solidFill>
              <a:latin typeface="Arial"/>
              <a:cs typeface="Arial"/>
            </a:endParaRPr>
          </a:p>
          <a:p>
            <a:pPr defTabSz="3507181"/>
            <a:endParaRPr lang="en-GB" sz="4800" b="1">
              <a:latin typeface="Arial"/>
              <a:cs typeface="Arial"/>
            </a:endParaRPr>
          </a:p>
          <a:p>
            <a:pPr defTabSz="3507181"/>
            <a:endParaRPr lang="en-GB" sz="4800" b="1">
              <a:latin typeface="Arial"/>
              <a:cs typeface="Arial"/>
            </a:endParaRPr>
          </a:p>
          <a:p>
            <a:pPr defTabSz="3507181"/>
            <a:endParaRPr lang="en-GB" sz="4800" b="1">
              <a:latin typeface="Arial"/>
              <a:cs typeface="Arial"/>
            </a:endParaRPr>
          </a:p>
          <a:p>
            <a:pPr defTabSz="3507181"/>
            <a:endParaRPr lang="en-GB" sz="4800" b="1">
              <a:latin typeface="Arial"/>
              <a:cs typeface="Arial"/>
            </a:endParaRPr>
          </a:p>
          <a:p>
            <a:pPr defTabSz="3507181"/>
            <a:endParaRPr lang="en-GB" sz="4800" b="1">
              <a:latin typeface="Arial"/>
              <a:cs typeface="Arial"/>
            </a:endParaRPr>
          </a:p>
          <a:p>
            <a:pPr defTabSz="3507181"/>
            <a:endParaRPr lang="en-GB" sz="4800" b="1">
              <a:latin typeface="Arial"/>
              <a:cs typeface="Arial"/>
            </a:endParaRPr>
          </a:p>
          <a:p>
            <a:pPr defTabSz="3507181"/>
            <a:endParaRPr lang="en-GB" sz="4800" b="1">
              <a:latin typeface="Arial"/>
              <a:cs typeface="Arial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FA82CB54-E2D1-2467-C9AF-8F5312EA748E}"/>
              </a:ext>
            </a:extLst>
          </p:cNvPr>
          <p:cNvSpPr txBox="1"/>
          <p:nvPr/>
        </p:nvSpPr>
        <p:spPr>
          <a:xfrm>
            <a:off x="15253952" y="3560759"/>
            <a:ext cx="14997008" cy="1323439"/>
          </a:xfrm>
          <a:prstGeom prst="rect">
            <a:avLst/>
          </a:prstGeom>
          <a:solidFill>
            <a:srgbClr val="4FAB9C"/>
          </a:solidFill>
          <a:ln>
            <a:solidFill>
              <a:srgbClr val="1B7D74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Facilitating impact</a:t>
            </a:r>
            <a:endParaRPr lang="en-GB" sz="8000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756D48-7AAA-B107-C478-FD7452FBC65C}"/>
              </a:ext>
            </a:extLst>
          </p:cNvPr>
          <p:cNvSpPr txBox="1"/>
          <p:nvPr/>
        </p:nvSpPr>
        <p:spPr>
          <a:xfrm>
            <a:off x="12039261" y="16914683"/>
            <a:ext cx="4649930" cy="769441"/>
          </a:xfrm>
          <a:prstGeom prst="rect">
            <a:avLst/>
          </a:prstGeom>
          <a:solidFill>
            <a:srgbClr val="F07314"/>
          </a:solidFill>
          <a:ln>
            <a:solidFill>
              <a:srgbClr val="C55C0D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b="1">
                <a:solidFill>
                  <a:schemeClr val="bg1"/>
                </a:solidFill>
                <a:latin typeface="Arial"/>
                <a:ea typeface="Calibri"/>
                <a:cs typeface="Calibri"/>
              </a:rPr>
              <a:t>Using our DOIs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0213D2-DA3A-97FA-D247-51B6FD2B7158}"/>
              </a:ext>
            </a:extLst>
          </p:cNvPr>
          <p:cNvSpPr txBox="1"/>
          <p:nvPr/>
        </p:nvSpPr>
        <p:spPr>
          <a:xfrm>
            <a:off x="21362807" y="16876650"/>
            <a:ext cx="7071663" cy="791870"/>
          </a:xfrm>
          <a:prstGeom prst="rect">
            <a:avLst/>
          </a:prstGeom>
          <a:solidFill>
            <a:srgbClr val="F07314"/>
          </a:solidFill>
          <a:ln>
            <a:solidFill>
              <a:srgbClr val="C55C0D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b="1">
                <a:solidFill>
                  <a:schemeClr val="bg1"/>
                </a:solidFill>
                <a:latin typeface="Arial"/>
                <a:ea typeface="Calibri"/>
                <a:cs typeface="Calibri"/>
              </a:rPr>
              <a:t>Dashboarding outputs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A8FC6D-6884-BF2F-129F-4C6B1051785A}"/>
              </a:ext>
            </a:extLst>
          </p:cNvPr>
          <p:cNvSpPr txBox="1"/>
          <p:nvPr/>
        </p:nvSpPr>
        <p:spPr>
          <a:xfrm>
            <a:off x="2075635" y="16862467"/>
            <a:ext cx="6281865" cy="769441"/>
          </a:xfrm>
          <a:prstGeom prst="rect">
            <a:avLst/>
          </a:prstGeom>
          <a:solidFill>
            <a:srgbClr val="F07314"/>
          </a:solidFill>
          <a:ln>
            <a:solidFill>
              <a:srgbClr val="C55C0D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b="1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Locating your outputs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05B2F35-DB15-C54F-E4FD-05E7155E1A3B}"/>
              </a:ext>
            </a:extLst>
          </p:cNvPr>
          <p:cNvSpPr txBox="1"/>
          <p:nvPr/>
        </p:nvSpPr>
        <p:spPr>
          <a:xfrm>
            <a:off x="19542553" y="29111576"/>
            <a:ext cx="8201681" cy="769441"/>
          </a:xfrm>
          <a:prstGeom prst="rect">
            <a:avLst/>
          </a:prstGeom>
          <a:solidFill>
            <a:srgbClr val="62BDAF"/>
          </a:solidFill>
          <a:ln>
            <a:solidFill>
              <a:srgbClr val="1B7D7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b="1">
                <a:solidFill>
                  <a:schemeClr val="bg1"/>
                </a:solidFill>
                <a:latin typeface="Arial"/>
                <a:ea typeface="Calibri"/>
                <a:cs typeface="Calibri"/>
              </a:rPr>
              <a:t>Promoting research findings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A6BFB1-B456-EF1E-7955-FD6B79328E4F}"/>
              </a:ext>
            </a:extLst>
          </p:cNvPr>
          <p:cNvSpPr txBox="1"/>
          <p:nvPr/>
        </p:nvSpPr>
        <p:spPr>
          <a:xfrm>
            <a:off x="0" y="41369199"/>
            <a:ext cx="30269543" cy="1413157"/>
          </a:xfrm>
          <a:prstGeom prst="rect">
            <a:avLst/>
          </a:prstGeom>
          <a:solidFill>
            <a:srgbClr val="62BDAF"/>
          </a:solidFill>
          <a:ln>
            <a:solidFill>
              <a:srgbClr val="51968C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sz="8000">
              <a:latin typeface="Arial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618465-C568-BB98-31F2-6F241D25A7CA}"/>
              </a:ext>
            </a:extLst>
          </p:cNvPr>
          <p:cNvSpPr txBox="1"/>
          <p:nvPr/>
        </p:nvSpPr>
        <p:spPr>
          <a:xfrm>
            <a:off x="2577910" y="29111576"/>
            <a:ext cx="9003869" cy="769441"/>
          </a:xfrm>
          <a:prstGeom prst="rect">
            <a:avLst/>
          </a:prstGeom>
          <a:solidFill>
            <a:srgbClr val="62BDAF"/>
          </a:solidFill>
          <a:ln>
            <a:solidFill>
              <a:srgbClr val="1B7D7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b="1">
                <a:solidFill>
                  <a:schemeClr val="bg1"/>
                </a:solidFill>
                <a:latin typeface="Arial"/>
                <a:ea typeface="Calibri"/>
                <a:cs typeface="Calibri"/>
              </a:rPr>
              <a:t>The golden thread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510330-4130-BEDB-584C-0554CCAB65B3}"/>
              </a:ext>
            </a:extLst>
          </p:cNvPr>
          <p:cNvSpPr txBox="1"/>
          <p:nvPr/>
        </p:nvSpPr>
        <p:spPr>
          <a:xfrm>
            <a:off x="6535895" y="41671138"/>
            <a:ext cx="23501062" cy="769441"/>
          </a:xfrm>
          <a:prstGeom prst="rect">
            <a:avLst/>
          </a:prstGeom>
          <a:solidFill>
            <a:srgbClr val="F07314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Want to co-write an impact case study with ONS?</a:t>
            </a:r>
            <a:r>
              <a:rPr lang="en-GB" sz="4400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 </a:t>
            </a:r>
            <a:r>
              <a:rPr lang="en-GB" sz="4400" b="1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Get in touch: IDS.Impact@ons.gov.u</a:t>
            </a:r>
            <a:r>
              <a:rPr lang="en-GB" sz="4400" dirty="0">
                <a:solidFill>
                  <a:schemeClr val="bg1"/>
                </a:solidFill>
                <a:latin typeface="Arial"/>
                <a:ea typeface="Calibri"/>
                <a:cs typeface="Calibri"/>
              </a:rPr>
              <a:t>k</a:t>
            </a:r>
            <a:endParaRPr lang="en-GB" sz="44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80" name="Picture 79" descr="A colorful logo with text&#10;&#10;Description automatically generated">
            <a:extLst>
              <a:ext uri="{FF2B5EF4-FFF2-40B4-BE49-F238E27FC236}">
                <a16:creationId xmlns:a16="http://schemas.microsoft.com/office/drawing/2014/main" id="{FDD17439-8F53-020F-B6E4-9AD7DB0C22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20555" y="24823447"/>
            <a:ext cx="3510893" cy="1748801"/>
          </a:xfrm>
          <a:prstGeom prst="rect">
            <a:avLst/>
          </a:prstGeom>
          <a:ln>
            <a:solidFill>
              <a:srgbClr val="1B7D74"/>
            </a:solidFill>
          </a:ln>
        </p:spPr>
      </p:pic>
      <p:pic>
        <p:nvPicPr>
          <p:cNvPr id="82" name="Picture 81" descr="A screenshot of a survey&#10;&#10;Description automatically generated">
            <a:extLst>
              <a:ext uri="{FF2B5EF4-FFF2-40B4-BE49-F238E27FC236}">
                <a16:creationId xmlns:a16="http://schemas.microsoft.com/office/drawing/2014/main" id="{C00E063C-5EDC-7186-BBE9-4440A25193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78246" y="18472248"/>
            <a:ext cx="6804108" cy="3730333"/>
          </a:xfrm>
          <a:prstGeom prst="rect">
            <a:avLst/>
          </a:prstGeom>
          <a:ln>
            <a:solidFill>
              <a:srgbClr val="1B7D74"/>
            </a:solidFill>
          </a:ln>
        </p:spPr>
      </p:pic>
      <p:sp>
        <p:nvSpPr>
          <p:cNvPr id="83" name="Oval 82">
            <a:extLst>
              <a:ext uri="{FF2B5EF4-FFF2-40B4-BE49-F238E27FC236}">
                <a16:creationId xmlns:a16="http://schemas.microsoft.com/office/drawing/2014/main" id="{9398622E-CADE-3279-5E6F-F80B1FD23F19}"/>
              </a:ext>
            </a:extLst>
          </p:cNvPr>
          <p:cNvSpPr/>
          <p:nvPr/>
        </p:nvSpPr>
        <p:spPr>
          <a:xfrm>
            <a:off x="12185973" y="21682337"/>
            <a:ext cx="1885297" cy="553492"/>
          </a:xfrm>
          <a:prstGeom prst="ellipse">
            <a:avLst/>
          </a:prstGeom>
          <a:noFill/>
          <a:ln>
            <a:solidFill>
              <a:srgbClr val="D237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84" name="Picture 83" descr="A screenshot of a document&#10;&#10;Description automatically generated">
            <a:extLst>
              <a:ext uri="{FF2B5EF4-FFF2-40B4-BE49-F238E27FC236}">
                <a16:creationId xmlns:a16="http://schemas.microsoft.com/office/drawing/2014/main" id="{C69A0356-50A0-36D9-F9FF-C94484F8AA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98038" y="22384709"/>
            <a:ext cx="5155926" cy="2189738"/>
          </a:xfrm>
          <a:prstGeom prst="rect">
            <a:avLst/>
          </a:prstGeom>
          <a:ln>
            <a:solidFill>
              <a:srgbClr val="1B7D74"/>
            </a:solidFill>
          </a:ln>
        </p:spPr>
      </p:pic>
      <p:pic>
        <p:nvPicPr>
          <p:cNvPr id="85" name="Picture 84" descr="A screenshot of a data display&#10;&#10;Description automatically generated">
            <a:extLst>
              <a:ext uri="{FF2B5EF4-FFF2-40B4-BE49-F238E27FC236}">
                <a16:creationId xmlns:a16="http://schemas.microsoft.com/office/drawing/2014/main" id="{02141AEF-BB82-4041-1658-E3CA319E7E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98945" y="19151830"/>
            <a:ext cx="9943739" cy="6750667"/>
          </a:xfrm>
          <a:prstGeom prst="rect">
            <a:avLst/>
          </a:prstGeom>
          <a:ln>
            <a:solidFill>
              <a:srgbClr val="1B7D74"/>
            </a:solidFill>
          </a:ln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47525C-1275-3539-D5B6-A00283EBE5EA}"/>
              </a:ext>
            </a:extLst>
          </p:cNvPr>
          <p:cNvSpPr>
            <a:spLocks noGrp="1"/>
          </p:cNvSpPr>
          <p:nvPr/>
        </p:nvSpPr>
        <p:spPr>
          <a:xfrm>
            <a:off x="18909241" y="11766591"/>
            <a:ext cx="10762353" cy="2957900"/>
          </a:xfrm>
          <a:prstGeom prst="rect">
            <a:avLst/>
          </a:prstGeom>
          <a:solidFill>
            <a:srgbClr val="62BDAF">
              <a:alpha val="19000"/>
            </a:srgbClr>
          </a:solidFill>
          <a:ln>
            <a:solidFill>
              <a:srgbClr val="51968C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500"/>
              </a:spcBef>
              <a:buNone/>
            </a:pPr>
            <a:r>
              <a:rPr lang="en-GB" sz="4400" b="1">
                <a:solidFill>
                  <a:srgbClr val="1B7D74"/>
                </a:solidFill>
                <a:latin typeface="Arial"/>
                <a:cs typeface="Arial"/>
              </a:rPr>
              <a:t>Communicating impact</a:t>
            </a:r>
            <a:endParaRPr lang="en-US" sz="4400" b="1">
              <a:solidFill>
                <a:srgbClr val="1B7D74"/>
              </a:solidFill>
              <a:latin typeface="Arial"/>
              <a:cs typeface="Arial"/>
            </a:endParaRPr>
          </a:p>
          <a:p>
            <a:pPr marL="685800" indent="-457200">
              <a:lnSpc>
                <a:spcPct val="110000"/>
              </a:lnSpc>
              <a:spcBef>
                <a:spcPts val="500"/>
              </a:spcBef>
              <a:buFont typeface="Wingdings" panose="020B0604020202020204" pitchFamily="34" charset="0"/>
              <a:buChar char="ü"/>
            </a:pPr>
            <a:r>
              <a:rPr lang="en-GB">
                <a:solidFill>
                  <a:srgbClr val="1B7D74"/>
                </a:solidFill>
                <a:latin typeface="Arial"/>
                <a:cs typeface="Arial"/>
              </a:rPr>
              <a:t>Identify </a:t>
            </a:r>
            <a:r>
              <a:rPr lang="en-GB" b="1">
                <a:solidFill>
                  <a:srgbClr val="1B7D74"/>
                </a:solidFill>
                <a:latin typeface="Arial"/>
                <a:cs typeface="Arial"/>
              </a:rPr>
              <a:t>potential catalysts</a:t>
            </a:r>
            <a:r>
              <a:rPr lang="en-GB">
                <a:solidFill>
                  <a:srgbClr val="1B7D74"/>
                </a:solidFill>
                <a:latin typeface="Arial"/>
                <a:cs typeface="Arial"/>
              </a:rPr>
              <a:t> for impactful policy outcomes</a:t>
            </a:r>
            <a:endParaRPr lang="en-US">
              <a:solidFill>
                <a:srgbClr val="1B7D74"/>
              </a:solidFill>
              <a:latin typeface="Arial"/>
              <a:cs typeface="Arial"/>
            </a:endParaRPr>
          </a:p>
          <a:p>
            <a:pPr marL="685800" indent="-457200">
              <a:lnSpc>
                <a:spcPct val="110000"/>
              </a:lnSpc>
              <a:spcBef>
                <a:spcPts val="500"/>
              </a:spcBef>
              <a:buFont typeface="Wingdings" panose="020B0604020202020204" pitchFamily="34" charset="0"/>
              <a:buChar char="ü"/>
            </a:pPr>
            <a:r>
              <a:rPr lang="en-GB">
                <a:solidFill>
                  <a:srgbClr val="1B7D74"/>
                </a:solidFill>
                <a:latin typeface="Arial"/>
                <a:cs typeface="Arial"/>
              </a:rPr>
              <a:t>Build and use your </a:t>
            </a:r>
            <a:r>
              <a:rPr lang="en-GB" b="1">
                <a:solidFill>
                  <a:srgbClr val="1B7D74"/>
                </a:solidFill>
                <a:latin typeface="Arial"/>
                <a:cs typeface="Arial"/>
              </a:rPr>
              <a:t>engagement networks </a:t>
            </a:r>
            <a:endParaRPr lang="en-US" b="1">
              <a:solidFill>
                <a:srgbClr val="1B7D74"/>
              </a:solidFill>
              <a:latin typeface="Arial"/>
              <a:cs typeface="Arial"/>
            </a:endParaRPr>
          </a:p>
          <a:p>
            <a:pPr marL="685800" indent="-457200">
              <a:lnSpc>
                <a:spcPct val="110000"/>
              </a:lnSpc>
              <a:spcBef>
                <a:spcPts val="500"/>
              </a:spcBef>
              <a:buFont typeface="Wingdings" panose="020B0604020202020204" pitchFamily="34" charset="0"/>
              <a:buChar char="ü"/>
            </a:pPr>
            <a:r>
              <a:rPr lang="en-GB">
                <a:solidFill>
                  <a:srgbClr val="1B7D74"/>
                </a:solidFill>
                <a:latin typeface="Arial"/>
                <a:cs typeface="Arial"/>
              </a:rPr>
              <a:t>Multi-pronged attacks - don’t be af</a:t>
            </a:r>
            <a:r>
              <a:rPr lang="en-GB">
                <a:solidFill>
                  <a:srgbClr val="1B7D74"/>
                </a:solidFill>
                <a:latin typeface="Arial"/>
                <a:cs typeface="Calibri"/>
              </a:rPr>
              <a:t>raid to </a:t>
            </a:r>
            <a:r>
              <a:rPr lang="en-GB" b="1">
                <a:solidFill>
                  <a:srgbClr val="1B7D74"/>
                </a:solidFill>
                <a:latin typeface="Arial"/>
                <a:cs typeface="Calibri"/>
              </a:rPr>
              <a:t>promote your work</a:t>
            </a:r>
          </a:p>
          <a:p>
            <a:pPr marL="685800" indent="-457200">
              <a:lnSpc>
                <a:spcPct val="110000"/>
              </a:lnSpc>
              <a:spcBef>
                <a:spcPts val="500"/>
              </a:spcBef>
              <a:buFont typeface="Wingdings" panose="020B0604020202020204" pitchFamily="34" charset="0"/>
              <a:buChar char="ü"/>
            </a:pPr>
            <a:r>
              <a:rPr lang="en-GB">
                <a:solidFill>
                  <a:srgbClr val="1B7D74"/>
                </a:solidFill>
                <a:latin typeface="Arial"/>
                <a:cs typeface="Arial"/>
              </a:rPr>
              <a:t>Get your work on to </a:t>
            </a:r>
            <a:r>
              <a:rPr lang="en-GB" b="1">
                <a:solidFill>
                  <a:srgbClr val="1B7D74"/>
                </a:solidFill>
                <a:latin typeface="Arial"/>
                <a:cs typeface="Arial"/>
              </a:rPr>
              <a:t>third party </a:t>
            </a:r>
            <a:r>
              <a:rPr lang="en-GB">
                <a:solidFill>
                  <a:srgbClr val="1B7D74"/>
                </a:solidFill>
                <a:latin typeface="Arial"/>
                <a:cs typeface="Arial"/>
              </a:rPr>
              <a:t>sites</a:t>
            </a:r>
            <a:endParaRPr lang="en-US">
              <a:solidFill>
                <a:srgbClr val="1B7D74"/>
              </a:solidFill>
              <a:latin typeface="Arial"/>
              <a:cs typeface="Arial"/>
            </a:endParaRPr>
          </a:p>
        </p:txBody>
      </p:sp>
      <p:pic>
        <p:nvPicPr>
          <p:cNvPr id="32" name="Picture 31" descr="A close-up of a flyer&#10;&#10;Description automatically generated">
            <a:extLst>
              <a:ext uri="{FF2B5EF4-FFF2-40B4-BE49-F238E27FC236}">
                <a16:creationId xmlns:a16="http://schemas.microsoft.com/office/drawing/2014/main" id="{AF610DD5-EF30-0EC5-091F-7CDB72FF25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80" y="17578532"/>
            <a:ext cx="3086456" cy="4266921"/>
          </a:xfrm>
          <a:prstGeom prst="rect">
            <a:avLst/>
          </a:prstGeom>
          <a:ln>
            <a:solidFill>
              <a:srgbClr val="1B7D74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A8E2FF-1CFD-A317-35CB-A9DA954C8F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57465" y="19714180"/>
            <a:ext cx="4513738" cy="7236455"/>
          </a:xfrm>
          <a:prstGeom prst="rect">
            <a:avLst/>
          </a:prstGeom>
          <a:solidFill>
            <a:schemeClr val="accent2"/>
          </a:solidFill>
          <a:ln>
            <a:solidFill>
              <a:srgbClr val="1B7D74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1C8638-428D-6A3D-BF61-AB8B447AF2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5797" y="22550347"/>
            <a:ext cx="2845817" cy="3755414"/>
          </a:xfrm>
          <a:prstGeom prst="rect">
            <a:avLst/>
          </a:prstGeom>
          <a:ln>
            <a:solidFill>
              <a:srgbClr val="1B7D74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469B6EF-63D5-6D4D-9CDC-B045D928F0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4571" y="22547779"/>
            <a:ext cx="2700624" cy="3117038"/>
          </a:xfrm>
          <a:prstGeom prst="rect">
            <a:avLst/>
          </a:prstGeom>
          <a:ln>
            <a:solidFill>
              <a:srgbClr val="1B7D74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EB03D7F-A774-F35A-1722-F6618976F2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80294" y="31784753"/>
            <a:ext cx="4935123" cy="2783057"/>
          </a:xfrm>
          <a:prstGeom prst="rect">
            <a:avLst/>
          </a:prstGeom>
          <a:ln>
            <a:solidFill>
              <a:srgbClr val="1B7D74"/>
            </a:solidFill>
          </a:ln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4E5E89A-2FFE-6DC8-0AEE-B0597BBB2BAC}"/>
              </a:ext>
            </a:extLst>
          </p:cNvPr>
          <p:cNvSpPr txBox="1"/>
          <p:nvPr/>
        </p:nvSpPr>
        <p:spPr>
          <a:xfrm>
            <a:off x="531836" y="35880200"/>
            <a:ext cx="13972136" cy="4976940"/>
          </a:xfrm>
          <a:prstGeom prst="rect">
            <a:avLst/>
          </a:prstGeom>
          <a:solidFill>
            <a:srgbClr val="51968C"/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 defTabSz="3507181" fontAlgn="base">
              <a:lnSpc>
                <a:spcPct val="110000"/>
              </a:lnSpc>
              <a:spcAft>
                <a:spcPts val="500"/>
              </a:spcAft>
            </a:pPr>
            <a:r>
              <a:rPr lang="en-GB" sz="4400" b="1" dirty="0">
                <a:solidFill>
                  <a:schemeClr val="bg1"/>
                </a:solidFill>
                <a:latin typeface="Arial"/>
                <a:cs typeface="Arial"/>
              </a:rPr>
              <a:t>Outcomes: Implications for policy and practice​</a:t>
            </a:r>
          </a:p>
          <a:p>
            <a:pPr marL="457200" indent="-457200" defTabSz="3507181" fontAlgn="base">
              <a:lnSpc>
                <a:spcPct val="110000"/>
              </a:lnSpc>
              <a:spcAft>
                <a:spcPts val="500"/>
              </a:spcAft>
              <a:buFont typeface="Wingdings"/>
              <a:buChar char="ü"/>
            </a:pP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In response to the review, the UK Government pledged an official implementation strategy by the end of 2022 ​</a:t>
            </a:r>
            <a:endParaRPr lang="en-GB" dirty="0">
              <a:solidFill>
                <a:schemeClr val="bg1"/>
              </a:solidFill>
              <a:cs typeface="Calibri" panose="020F0502020204030204"/>
            </a:endParaRPr>
          </a:p>
          <a:p>
            <a:pPr marL="457200" indent="-457200" defTabSz="3507181" fontAlgn="base">
              <a:lnSpc>
                <a:spcPct val="110000"/>
              </a:lnSpc>
              <a:spcAft>
                <a:spcPts val="500"/>
              </a:spcAft>
              <a:buFont typeface="Wingdings"/>
              <a:buChar char="ü"/>
            </a:pP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Education Secretary promised more support for family hubs </a:t>
            </a:r>
            <a:r>
              <a:rPr lang="en-GB" sz="2800">
                <a:solidFill>
                  <a:schemeClr val="bg1"/>
                </a:solidFill>
                <a:latin typeface="Arial"/>
                <a:cs typeface="Arial"/>
              </a:rPr>
              <a:t>that </a:t>
            </a: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offer early help and intervention​</a:t>
            </a:r>
          </a:p>
          <a:p>
            <a:pPr marL="457200" indent="-457200" defTabSz="3507181" fontAlgn="base">
              <a:lnSpc>
                <a:spcPct val="110000"/>
              </a:lnSpc>
              <a:spcAft>
                <a:spcPts val="500"/>
              </a:spcAft>
              <a:buFont typeface="Wingdings"/>
              <a:buChar char="ü"/>
            </a:pP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Funding promised for local authorities to help keep vulnerable children in education ​</a:t>
            </a:r>
          </a:p>
          <a:p>
            <a:pPr marL="457200" indent="-457200" defTabSz="3507181" fontAlgn="base">
              <a:lnSpc>
                <a:spcPct val="110000"/>
              </a:lnSpc>
              <a:spcAft>
                <a:spcPts val="500"/>
              </a:spcAft>
              <a:buFont typeface="Wingdings"/>
              <a:buChar char="ü"/>
            </a:pP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Funding for continued delivery of the </a:t>
            </a:r>
            <a:r>
              <a:rPr lang="en-GB" sz="2800">
                <a:solidFill>
                  <a:schemeClr val="bg1"/>
                </a:solidFill>
                <a:latin typeface="Arial"/>
                <a:cs typeface="Arial"/>
              </a:rPr>
              <a:t>'Social</a:t>
            </a: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 Workers in Schools</a:t>
            </a:r>
            <a:r>
              <a:rPr lang="en-GB" sz="2800">
                <a:solidFill>
                  <a:schemeClr val="bg1"/>
                </a:solidFill>
                <a:latin typeface="Arial"/>
                <a:cs typeface="Arial"/>
              </a:rPr>
              <a:t>' </a:t>
            </a: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and designated safeguarding lead supervision programmes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​</a:t>
            </a:r>
          </a:p>
          <a:p>
            <a:pPr marL="457200" indent="-457200" defTabSz="3507181" fontAlgn="base">
              <a:lnSpc>
                <a:spcPct val="110000"/>
              </a:lnSpc>
              <a:spcAft>
                <a:spcPts val="500"/>
              </a:spcAft>
              <a:buFont typeface="Wingdings"/>
              <a:buChar char="ü"/>
            </a:pPr>
            <a:r>
              <a:rPr lang="en-GB" sz="2800" dirty="0">
                <a:solidFill>
                  <a:schemeClr val="bg1"/>
                </a:solidFill>
                <a:latin typeface="Arial"/>
                <a:cs typeface="Arial"/>
              </a:rPr>
              <a:t>Range of resources for practitioners and policymakers​</a:t>
            </a:r>
          </a:p>
        </p:txBody>
      </p:sp>
      <p:pic>
        <p:nvPicPr>
          <p:cNvPr id="1026" name="Picture 2" descr="Logo&#10;&#10;Description automatically generated">
            <a:extLst>
              <a:ext uri="{FF2B5EF4-FFF2-40B4-BE49-F238E27FC236}">
                <a16:creationId xmlns:a16="http://schemas.microsoft.com/office/drawing/2014/main" id="{EDDB3D23-CD92-FF36-F7FF-28C3C5747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618" y="41522612"/>
            <a:ext cx="2763577" cy="106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00CBC93-2BE4-CC55-5110-262E12C7B0A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043924" y="30848870"/>
            <a:ext cx="4589244" cy="4767543"/>
          </a:xfrm>
          <a:prstGeom prst="rect">
            <a:avLst/>
          </a:prstGeom>
          <a:ln>
            <a:solidFill>
              <a:srgbClr val="1B7D74"/>
            </a:solidFill>
          </a:ln>
        </p:spPr>
      </p:pic>
      <p:pic>
        <p:nvPicPr>
          <p:cNvPr id="48" name="Picture 47" descr="A blue and white text on a blue background&#10;&#10;Description automatically generated">
            <a:extLst>
              <a:ext uri="{FF2B5EF4-FFF2-40B4-BE49-F238E27FC236}">
                <a16:creationId xmlns:a16="http://schemas.microsoft.com/office/drawing/2014/main" id="{36A6CA1D-48A7-4F5F-9F2A-03F01A13249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308761" y="32628981"/>
            <a:ext cx="6637039" cy="380109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3" name="Picture 52" descr="A blue background with white circles and icons&#10;&#10;Description automatically generated">
            <a:extLst>
              <a:ext uri="{FF2B5EF4-FFF2-40B4-BE49-F238E27FC236}">
                <a16:creationId xmlns:a16="http://schemas.microsoft.com/office/drawing/2014/main" id="{AB28314D-B2C1-5DD6-3F7D-AFC1207F12F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920565" y="35174294"/>
            <a:ext cx="4957167" cy="2724231"/>
          </a:xfrm>
          <a:prstGeom prst="rect">
            <a:avLst/>
          </a:prstGeom>
          <a:solidFill>
            <a:srgbClr val="1B7D74"/>
          </a:solidFill>
          <a:ln>
            <a:solidFill>
              <a:srgbClr val="1B7D74"/>
            </a:solidFill>
          </a:ln>
        </p:spPr>
      </p:pic>
      <p:pic>
        <p:nvPicPr>
          <p:cNvPr id="44" name="Picture 43" descr="A group of people&amp;#39;s heads on a vertical banner&#10;&#10;Description automatically generated">
            <a:extLst>
              <a:ext uri="{FF2B5EF4-FFF2-40B4-BE49-F238E27FC236}">
                <a16:creationId xmlns:a16="http://schemas.microsoft.com/office/drawing/2014/main" id="{4CE7A7FA-CF8F-8E26-BB75-30E54A8AD69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486880" y="36428873"/>
            <a:ext cx="8244482" cy="4434780"/>
          </a:xfrm>
          <a:prstGeom prst="rect">
            <a:avLst/>
          </a:prstGeom>
          <a:solidFill>
            <a:srgbClr val="1B7D74"/>
          </a:solidFill>
          <a:ln>
            <a:solidFill>
              <a:srgbClr val="1B7D74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49A667-F2D0-E005-FEDB-595DA91623A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56483" y="41889436"/>
            <a:ext cx="3871187" cy="336801"/>
          </a:xfrm>
          <a:prstGeom prst="rect">
            <a:avLst/>
          </a:prstGeom>
        </p:spPr>
      </p:pic>
      <p:pic>
        <p:nvPicPr>
          <p:cNvPr id="55" name="Graphic 1" descr="Working with researchers">
            <a:extLst>
              <a:ext uri="{FF2B5EF4-FFF2-40B4-BE49-F238E27FC236}">
                <a16:creationId xmlns:a16="http://schemas.microsoft.com/office/drawing/2014/main" id="{70E6F3DD-658F-47A2-DD73-F86E308874A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8329647" y="30395488"/>
            <a:ext cx="1501687" cy="1412027"/>
          </a:xfrm>
          <a:prstGeom prst="rect">
            <a:avLst/>
          </a:prstGeom>
        </p:spPr>
      </p:pic>
      <p:pic>
        <p:nvPicPr>
          <p:cNvPr id="60" name="Graphic 59" descr="Our partnership">
            <a:extLst>
              <a:ext uri="{FF2B5EF4-FFF2-40B4-BE49-F238E27FC236}">
                <a16:creationId xmlns:a16="http://schemas.microsoft.com/office/drawing/2014/main" id="{799CA67E-77A0-D24A-6E89-B847EB3B9D3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7958980" y="7060019"/>
            <a:ext cx="1731852" cy="1741687"/>
          </a:xfrm>
          <a:prstGeom prst="rect">
            <a:avLst/>
          </a:prstGeom>
        </p:spPr>
      </p:pic>
      <p:pic>
        <p:nvPicPr>
          <p:cNvPr id="16" name="Picture 1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DE93AA9-5476-F4C7-1AA1-C4B78E9F901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7595" y="5446722"/>
            <a:ext cx="7723787" cy="1815603"/>
          </a:xfrm>
          <a:prstGeom prst="rect">
            <a:avLst/>
          </a:prstGeom>
        </p:spPr>
      </p:pic>
      <p:pic>
        <p:nvPicPr>
          <p:cNvPr id="22" name="Picture 21" descr="A blue and white chain link&#10;&#10;Description automatically generated">
            <a:extLst>
              <a:ext uri="{FF2B5EF4-FFF2-40B4-BE49-F238E27FC236}">
                <a16:creationId xmlns:a16="http://schemas.microsoft.com/office/drawing/2014/main" id="{995FF1B5-5EA2-DE37-9CB4-CBE278D03D9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5454" y="5952724"/>
            <a:ext cx="1728518" cy="1728518"/>
          </a:xfrm>
          <a:prstGeom prst="rect">
            <a:avLst/>
          </a:prstGeom>
        </p:spPr>
      </p:pic>
      <p:pic>
        <p:nvPicPr>
          <p:cNvPr id="61" name="Picture 60" descr="A blue and white icon with arrows and people&#10;&#10;Description automatically generated with medium confidence">
            <a:extLst>
              <a:ext uri="{FF2B5EF4-FFF2-40B4-BE49-F238E27FC236}">
                <a16:creationId xmlns:a16="http://schemas.microsoft.com/office/drawing/2014/main" id="{DB2C6775-10AD-9FA2-9CE0-3BA81C4359E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261" y="5911800"/>
            <a:ext cx="1804848" cy="1804848"/>
          </a:xfrm>
          <a:prstGeom prst="rect">
            <a:avLst/>
          </a:prstGeom>
        </p:spPr>
      </p:pic>
      <p:pic>
        <p:nvPicPr>
          <p:cNvPr id="65" name="Picture 64" descr="A blue building with a flag on top&#10;&#10;Description automatically generated">
            <a:extLst>
              <a:ext uri="{FF2B5EF4-FFF2-40B4-BE49-F238E27FC236}">
                <a16:creationId xmlns:a16="http://schemas.microsoft.com/office/drawing/2014/main" id="{667A570A-B903-FCC7-330F-842B61F2B61F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256" y="5891044"/>
            <a:ext cx="1674239" cy="167423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4EA20D15-0FD5-FC96-215B-90412F1108E0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t="5736"/>
          <a:stretch/>
        </p:blipFill>
        <p:spPr>
          <a:xfrm>
            <a:off x="9217982" y="11828595"/>
            <a:ext cx="4736476" cy="233644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3899AFAD-7AFF-3BC9-FA6B-774673445AED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t="2210"/>
          <a:stretch/>
        </p:blipFill>
        <p:spPr>
          <a:xfrm>
            <a:off x="10181065" y="8736902"/>
            <a:ext cx="2801428" cy="2827437"/>
          </a:xfrm>
          <a:prstGeom prst="rect">
            <a:avLst/>
          </a:prstGeom>
        </p:spPr>
      </p:pic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3AF89177-8A00-9E51-D382-2B22DDF4AB5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4349566" y="37746620"/>
            <a:ext cx="5031573" cy="2588306"/>
          </a:xfrm>
          <a:prstGeom prst="rect">
            <a:avLst/>
          </a:prstGeom>
          <a:ln>
            <a:solidFill>
              <a:srgbClr val="1B7D74"/>
            </a:solidFill>
          </a:ln>
        </p:spPr>
      </p:pic>
      <p:pic>
        <p:nvPicPr>
          <p:cNvPr id="57" name="Picture 56" descr="A gold arrow pointing to the left&#10;&#10;Description automatically generated">
            <a:extLst>
              <a:ext uri="{FF2B5EF4-FFF2-40B4-BE49-F238E27FC236}">
                <a16:creationId xmlns:a16="http://schemas.microsoft.com/office/drawing/2014/main" id="{BE2A7330-8BD2-4784-A4E7-BA78CA60D84D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1121">
            <a:off x="13081146" y="33633118"/>
            <a:ext cx="3608296" cy="3267226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0003B0A-8E39-8D13-5B91-23DFF42FABAA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58555" y="30619842"/>
            <a:ext cx="8626272" cy="4622356"/>
          </a:xfrm>
          <a:prstGeom prst="rect">
            <a:avLst/>
          </a:prstGeom>
          <a:ln>
            <a:solidFill>
              <a:srgbClr val="1B7D74"/>
            </a:solidFill>
          </a:ln>
        </p:spPr>
      </p:pic>
      <p:pic>
        <p:nvPicPr>
          <p:cNvPr id="56" name="Picture 55" descr="A gold arrow pointing to the left&#10;&#10;Description automatically generated">
            <a:extLst>
              <a:ext uri="{FF2B5EF4-FFF2-40B4-BE49-F238E27FC236}">
                <a16:creationId xmlns:a16="http://schemas.microsoft.com/office/drawing/2014/main" id="{69A9F726-BC89-5E50-D109-4991CF3FBD3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8872">
            <a:off x="8472886" y="31227141"/>
            <a:ext cx="1940665" cy="1757226"/>
          </a:xfrm>
          <a:prstGeom prst="rect">
            <a:avLst/>
          </a:prstGeom>
        </p:spPr>
      </p:pic>
      <p:pic>
        <p:nvPicPr>
          <p:cNvPr id="59" name="Picture 58" descr="A gold arrow pointing to the left&#10;&#10;Description automatically generated">
            <a:extLst>
              <a:ext uri="{FF2B5EF4-FFF2-40B4-BE49-F238E27FC236}">
                <a16:creationId xmlns:a16="http://schemas.microsoft.com/office/drawing/2014/main" id="{9E64D9CB-CDB1-D0C0-F8E3-206A7F06EE4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72336" flipH="1">
            <a:off x="-286369" y="31612686"/>
            <a:ext cx="1975066" cy="1975066"/>
          </a:xfrm>
          <a:prstGeom prst="rect">
            <a:avLst/>
          </a:prstGeom>
        </p:spPr>
      </p:pic>
      <p:pic>
        <p:nvPicPr>
          <p:cNvPr id="62" name="Picture 61" descr="A gold arrow pointing to the left&#10;&#10;Description automatically generated">
            <a:extLst>
              <a:ext uri="{FF2B5EF4-FFF2-40B4-BE49-F238E27FC236}">
                <a16:creationId xmlns:a16="http://schemas.microsoft.com/office/drawing/2014/main" id="{13BC9473-0FC2-133A-4DE6-12E9217B15D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75321" flipH="1">
            <a:off x="3632988" y="34080754"/>
            <a:ext cx="1321477" cy="132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8B80D9B3142D4E8C771D980DD8E453" ma:contentTypeVersion="15" ma:contentTypeDescription="Create a new document." ma:contentTypeScope="" ma:versionID="97ce35e49f37252efc9a3d467540409b">
  <xsd:schema xmlns:xsd="http://www.w3.org/2001/XMLSchema" xmlns:xs="http://www.w3.org/2001/XMLSchema" xmlns:p="http://schemas.microsoft.com/office/2006/metadata/properties" xmlns:ns2="b682c4af-96df-4483-8978-63ebba1bbebc" xmlns:ns3="9ef7cb6a-b6e0-417e-9b04-3d08a11965b7" targetNamespace="http://schemas.microsoft.com/office/2006/metadata/properties" ma:root="true" ma:fieldsID="d94c900931c4d7416ee8b0ac87e156be" ns2:_="" ns3:_="">
    <xsd:import namespace="b682c4af-96df-4483-8978-63ebba1bbebc"/>
    <xsd:import namespace="9ef7cb6a-b6e0-417e-9b04-3d08a11965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82c4af-96df-4483-8978-63ebba1bbe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2f5dd817-92c5-4985-aefa-795407915a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f7cb6a-b6e0-417e-9b04-3d08a11965b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577c5943-6d43-4b1e-a9c5-0edb3c900c58}" ma:internalName="TaxCatchAll" ma:showField="CatchAllData" ma:web="9ef7cb6a-b6e0-417e-9b04-3d08a11965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82c4af-96df-4483-8978-63ebba1bbebc">
      <Terms xmlns="http://schemas.microsoft.com/office/infopath/2007/PartnerControls"/>
    </lcf76f155ced4ddcb4097134ff3c332f>
    <TaxCatchAll xmlns="9ef7cb6a-b6e0-417e-9b04-3d08a11965b7" xsi:nil="true"/>
    <_Flow_SignoffStatus xmlns="b682c4af-96df-4483-8978-63ebba1bbebc" xsi:nil="true"/>
  </documentManagement>
</p:properties>
</file>

<file path=customXml/itemProps1.xml><?xml version="1.0" encoding="utf-8"?>
<ds:datastoreItem xmlns:ds="http://schemas.openxmlformats.org/officeDocument/2006/customXml" ds:itemID="{E467602D-B9C8-42FA-B8BF-0121BD560D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02C3FFC-DD39-44DA-8B0B-893F80AAE5E7}"/>
</file>

<file path=customXml/itemProps3.xml><?xml version="1.0" encoding="utf-8"?>
<ds:datastoreItem xmlns:ds="http://schemas.openxmlformats.org/officeDocument/2006/customXml" ds:itemID="{C58C3631-FC64-44D6-B874-EE7120473FF5}">
  <ds:schemaRefs>
    <ds:schemaRef ds:uri="http://purl.org/dc/elements/1.1/"/>
    <ds:schemaRef ds:uri="http://schemas.microsoft.com/office/2006/metadata/properties"/>
    <ds:schemaRef ds:uri="http://purl.org/dc/dcmitype/"/>
    <ds:schemaRef ds:uri="ebe67f31-9e33-4d0a-b867-01f6619fc5bb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a8b6484-0df5-43d6-a0cf-f0c35bae0c8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294</Words>
  <Application>Microsoft Office PowerPoint</Application>
  <PresentationFormat>Custom</PresentationFormat>
  <Paragraphs>50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Corti, Louise</dc:creator>
  <cp:lastModifiedBy>Taylor-Scopes, Alix</cp:lastModifiedBy>
  <cp:revision>7</cp:revision>
  <cp:lastPrinted>2023-11-08T09:44:18Z</cp:lastPrinted>
  <dcterms:created xsi:type="dcterms:W3CDTF">2023-10-05T10:25:07Z</dcterms:created>
  <dcterms:modified xsi:type="dcterms:W3CDTF">2023-11-12T23:44:42Z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0x010100108B80D9B3142D4E8C771D980DD8E453</vt:lpwstr>
  </property>
  <property fmtid="{D5CDD505-2E9C-101B-9397-08002B2CF9AE}" pid="3" name="MediaServiceImageTags">
    <vt:lpwstr/>
  </property>
</Properties>
</file>